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22597AB-AA2C-438B-8011-24F214F920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ECBAC3-D839-4BE2-BFF1-916585F980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By: </a:t>
            </a:r>
            <a:r>
              <a:rPr lang="en-US" sz="2000" dirty="0" err="1" smtClean="0"/>
              <a:t>Alaa</a:t>
            </a:r>
            <a:r>
              <a:rPr lang="en-US" sz="2000" dirty="0" smtClean="0"/>
              <a:t> </a:t>
            </a:r>
            <a:r>
              <a:rPr lang="en-US" sz="2000" dirty="0" err="1" smtClean="0"/>
              <a:t>refai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err="1" smtClean="0"/>
              <a:t>zaid</a:t>
            </a:r>
            <a:r>
              <a:rPr lang="en-US" sz="2000" dirty="0" smtClean="0"/>
              <a:t> Al </a:t>
            </a:r>
            <a:r>
              <a:rPr lang="en-US" sz="2000" dirty="0" err="1" smtClean="0"/>
              <a:t>banna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Mohammad </a:t>
            </a:r>
            <a:r>
              <a:rPr lang="en-US" sz="2000" dirty="0" err="1" smtClean="0"/>
              <a:t>abdelaziz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000" b="1" cap="small" dirty="0" smtClean="0"/>
              <a:t>Model-Based PID Ball Balancing System</a:t>
            </a:r>
            <a:endParaRPr lang="en-US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/>
              <a:t>System Components:</a:t>
            </a:r>
            <a:endParaRPr lang="en-US" sz="2400" dirty="0" smtClean="0"/>
          </a:p>
          <a:p>
            <a:r>
              <a:rPr lang="en-US" sz="2400" dirty="0" smtClean="0"/>
              <a:t>Servo motor</a:t>
            </a:r>
          </a:p>
          <a:p>
            <a:r>
              <a:rPr lang="en-US" sz="2400" dirty="0" smtClean="0"/>
              <a:t>Ultrasonic sensor</a:t>
            </a:r>
          </a:p>
          <a:p>
            <a:r>
              <a:rPr lang="en-US" sz="2400" dirty="0" smtClean="0"/>
              <a:t>Potentiometers</a:t>
            </a:r>
          </a:p>
          <a:p>
            <a:r>
              <a:rPr lang="en-US" sz="2400" dirty="0" err="1" smtClean="0"/>
              <a:t>Arduino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System Function:</a:t>
            </a:r>
            <a:endParaRPr lang="en-US" sz="2400" dirty="0" smtClean="0"/>
          </a:p>
          <a:p>
            <a:r>
              <a:rPr lang="en-US" sz="2400" dirty="0" smtClean="0"/>
              <a:t>Adjusts the angle of a track to maintain the ball at a specific position.</a:t>
            </a:r>
          </a:p>
          <a:p>
            <a:pPr>
              <a:buNone/>
            </a:pPr>
            <a:r>
              <a:rPr lang="en-US" sz="2400" b="1" dirty="0" smtClean="0"/>
              <a:t>Sensor and Control:</a:t>
            </a:r>
            <a:endParaRPr lang="en-US" sz="2400" dirty="0" smtClean="0"/>
          </a:p>
          <a:p>
            <a:r>
              <a:rPr lang="en-US" sz="2400" dirty="0" smtClean="0"/>
              <a:t>Ultrasonic sensor detects the ball's location.</a:t>
            </a:r>
          </a:p>
          <a:p>
            <a:r>
              <a:rPr lang="en-US" sz="2400" dirty="0" smtClean="0"/>
              <a:t>PID controller corrects deviations to ensure stability.</a:t>
            </a:r>
          </a:p>
          <a:p>
            <a:pPr>
              <a:buNone/>
            </a:pPr>
            <a:r>
              <a:rPr lang="en-US" sz="2400" b="1" dirty="0" smtClean="0"/>
              <a:t>Motor Function:</a:t>
            </a:r>
            <a:endParaRPr lang="en-US" sz="2400" dirty="0" smtClean="0"/>
          </a:p>
          <a:p>
            <a:r>
              <a:rPr lang="en-US" sz="2400" dirty="0" smtClean="0"/>
              <a:t>Servo motor moves the track vertically to guide the ball back to its designated position.</a:t>
            </a:r>
          </a:p>
          <a:p>
            <a:pPr>
              <a:buNone/>
            </a:pPr>
            <a:r>
              <a:rPr lang="en-US" sz="2400" b="1" dirty="0" smtClean="0"/>
              <a:t>Software and Development:</a:t>
            </a:r>
            <a:endParaRPr lang="en-US" sz="2400" dirty="0" smtClean="0"/>
          </a:p>
          <a:p>
            <a:r>
              <a:rPr lang="en-US" sz="2400" dirty="0" err="1" smtClean="0"/>
              <a:t>Simulink</a:t>
            </a:r>
            <a:r>
              <a:rPr lang="en-US" sz="2400" dirty="0" smtClean="0"/>
              <a:t>-based software for prototype development, documentation, and presentations.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Simulink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845887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controlling the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943" y="1774825"/>
            <a:ext cx="6244114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Prototype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Arial" pitchFamily="34" charset="0"/>
              </a:rPr>
              <a:t>To test the efficiency of the controller, a physical prototype was built. The prototype mimics the desired ball-balancing. Figure 4 shows the prototype built.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the </a:t>
            </a:r>
            <a:r>
              <a:rPr lang="en-US" dirty="0" err="1" smtClean="0"/>
              <a:t>effectivness</a:t>
            </a:r>
            <a:r>
              <a:rPr lang="en-US" dirty="0" smtClean="0"/>
              <a:t> of </a:t>
            </a:r>
            <a:r>
              <a:rPr lang="en-US" dirty="0" smtClean="0"/>
              <a:t>the controller, a physical prototype was built. The prototype </a:t>
            </a:r>
            <a:r>
              <a:rPr lang="en-US" dirty="0" smtClean="0"/>
              <a:t>demonstrates the ball-balancing</a:t>
            </a:r>
            <a:r>
              <a:rPr lang="en-US" dirty="0" smtClean="0"/>
              <a:t>. </a:t>
            </a:r>
            <a:r>
              <a:rPr lang="en-US" dirty="0" smtClean="0"/>
              <a:t>The following slide shows </a:t>
            </a:r>
            <a:r>
              <a:rPr lang="en-US" dirty="0" smtClean="0"/>
              <a:t>the prototype built.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Prototype</a:t>
            </a:r>
            <a:endParaRPr 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5591175" cy="392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156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By: Alaa refai  zaid Al banna  Mohammad abdelaziz</vt:lpstr>
      <vt:lpstr>Introduction</vt:lpstr>
      <vt:lpstr>Simulink Design</vt:lpstr>
      <vt:lpstr>Circuit controlling the system</vt:lpstr>
      <vt:lpstr>Physical Prototype</vt:lpstr>
      <vt:lpstr>Physical Prototype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Alaa refai  zaid Al banna  Mohammad abdelaziz</dc:title>
  <dc:creator>user</dc:creator>
  <cp:lastModifiedBy>user</cp:lastModifiedBy>
  <cp:revision>2</cp:revision>
  <dcterms:created xsi:type="dcterms:W3CDTF">2024-05-28T20:50:52Z</dcterms:created>
  <dcterms:modified xsi:type="dcterms:W3CDTF">2024-05-28T21:08:02Z</dcterms:modified>
</cp:coreProperties>
</file>