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6" r:id="rId3"/>
    <p:sldId id="257" r:id="rId4"/>
    <p:sldId id="258" r:id="rId5"/>
    <p:sldId id="259" r:id="rId6"/>
    <p:sldId id="260" r:id="rId7"/>
    <p:sldId id="261" r:id="rId8"/>
    <p:sldId id="262" r:id="rId9"/>
    <p:sldId id="263" r:id="rId10"/>
    <p:sldId id="264" r:id="rId11"/>
    <p:sldId id="271" r:id="rId12"/>
    <p:sldId id="272" r:id="rId13"/>
    <p:sldId id="265" r:id="rId14"/>
    <p:sldId id="273" r:id="rId15"/>
    <p:sldId id="274" r:id="rId16"/>
    <p:sldId id="266" r:id="rId17"/>
    <p:sldId id="267" r:id="rId18"/>
    <p:sldId id="275" r:id="rId19"/>
    <p:sldId id="268"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0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1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529349-97D4-4DD9-A390-7F787930914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FFEC28F4-BFC8-4C8B-873A-ABD331FF59B2}">
      <dgm:prSet phldrT="[Text]"/>
      <dgm:spPr>
        <a:solidFill>
          <a:schemeClr val="accent4"/>
        </a:solidFill>
      </dgm:spPr>
      <dgm:t>
        <a:bodyPr/>
        <a:lstStyle/>
        <a:p>
          <a:r>
            <a:rPr lang="en-US" dirty="0"/>
            <a:t>Main Directory</a:t>
          </a:r>
        </a:p>
      </dgm:t>
    </dgm:pt>
    <dgm:pt modelId="{9664F001-EE85-440A-8EF0-B2FE32AAD4B4}" type="parTrans" cxnId="{783F09D1-90E3-4146-89CE-E21978AFDA9A}">
      <dgm:prSet/>
      <dgm:spPr/>
      <dgm:t>
        <a:bodyPr/>
        <a:lstStyle/>
        <a:p>
          <a:endParaRPr lang="en-US"/>
        </a:p>
      </dgm:t>
    </dgm:pt>
    <dgm:pt modelId="{1C53480F-8C11-4185-8228-A6B859C46329}" type="sibTrans" cxnId="{783F09D1-90E3-4146-89CE-E21978AFDA9A}">
      <dgm:prSet/>
      <dgm:spPr/>
      <dgm:t>
        <a:bodyPr/>
        <a:lstStyle/>
        <a:p>
          <a:endParaRPr lang="en-US"/>
        </a:p>
      </dgm:t>
    </dgm:pt>
    <dgm:pt modelId="{561A5F6A-D53A-4A66-BDD6-AD245FD40B0D}">
      <dgm:prSet phldrT="[Text]"/>
      <dgm:spPr>
        <a:solidFill>
          <a:schemeClr val="accent4"/>
        </a:solidFill>
      </dgm:spPr>
      <dgm:t>
        <a:bodyPr/>
        <a:lstStyle/>
        <a:p>
          <a:r>
            <a:rPr lang="en-US" dirty="0"/>
            <a:t>Train</a:t>
          </a:r>
        </a:p>
      </dgm:t>
    </dgm:pt>
    <dgm:pt modelId="{E2E27665-8C6D-479B-9103-ED157A5C0B74}" type="parTrans" cxnId="{BF49D388-7DFD-4380-928C-1DAD08F9F4D9}">
      <dgm:prSet/>
      <dgm:spPr>
        <a:ln>
          <a:solidFill>
            <a:schemeClr val="bg1"/>
          </a:solidFill>
        </a:ln>
      </dgm:spPr>
      <dgm:t>
        <a:bodyPr/>
        <a:lstStyle/>
        <a:p>
          <a:endParaRPr lang="en-US"/>
        </a:p>
      </dgm:t>
    </dgm:pt>
    <dgm:pt modelId="{B2071E9C-CFCD-4077-ADB4-3F55CD132F04}" type="sibTrans" cxnId="{BF49D388-7DFD-4380-928C-1DAD08F9F4D9}">
      <dgm:prSet/>
      <dgm:spPr/>
      <dgm:t>
        <a:bodyPr/>
        <a:lstStyle/>
        <a:p>
          <a:endParaRPr lang="en-US"/>
        </a:p>
      </dgm:t>
    </dgm:pt>
    <dgm:pt modelId="{6A8B4AB5-7327-4F58-B8CB-6490CB871698}">
      <dgm:prSet phldrT="[Text]"/>
      <dgm:spPr>
        <a:solidFill>
          <a:schemeClr val="accent4"/>
        </a:solidFill>
      </dgm:spPr>
      <dgm:t>
        <a:bodyPr/>
        <a:lstStyle/>
        <a:p>
          <a:r>
            <a:rPr lang="en-US" dirty="0"/>
            <a:t>Class1</a:t>
          </a:r>
        </a:p>
      </dgm:t>
    </dgm:pt>
    <dgm:pt modelId="{F2671027-84B3-4B96-A9E3-92C4C3A2D6EE}" type="parTrans" cxnId="{3743FFF6-44B2-4B1D-A6D2-FA12F1C1073E}">
      <dgm:prSet/>
      <dgm:spPr>
        <a:ln>
          <a:solidFill>
            <a:schemeClr val="bg1"/>
          </a:solidFill>
        </a:ln>
      </dgm:spPr>
      <dgm:t>
        <a:bodyPr/>
        <a:lstStyle/>
        <a:p>
          <a:endParaRPr lang="en-US"/>
        </a:p>
      </dgm:t>
    </dgm:pt>
    <dgm:pt modelId="{B4B1FABF-F170-4F69-9A91-6C3A5DDEFE83}" type="sibTrans" cxnId="{3743FFF6-44B2-4B1D-A6D2-FA12F1C1073E}">
      <dgm:prSet/>
      <dgm:spPr/>
      <dgm:t>
        <a:bodyPr/>
        <a:lstStyle/>
        <a:p>
          <a:endParaRPr lang="en-US"/>
        </a:p>
      </dgm:t>
    </dgm:pt>
    <dgm:pt modelId="{B659054C-9C5A-44B4-AE7B-FC32E515566A}">
      <dgm:prSet phldrT="[Text]"/>
      <dgm:spPr>
        <a:solidFill>
          <a:schemeClr val="accent4"/>
        </a:solidFill>
      </dgm:spPr>
      <dgm:t>
        <a:bodyPr/>
        <a:lstStyle/>
        <a:p>
          <a:r>
            <a:rPr lang="en-US" dirty="0"/>
            <a:t>Class2</a:t>
          </a:r>
        </a:p>
      </dgm:t>
    </dgm:pt>
    <dgm:pt modelId="{488CDFCE-8E66-4F8E-AC2E-413BCA6FB087}" type="parTrans" cxnId="{F3233FF9-7F53-4082-9752-5F53EF87DEFF}">
      <dgm:prSet/>
      <dgm:spPr>
        <a:ln>
          <a:solidFill>
            <a:schemeClr val="bg1"/>
          </a:solidFill>
        </a:ln>
      </dgm:spPr>
      <dgm:t>
        <a:bodyPr/>
        <a:lstStyle/>
        <a:p>
          <a:endParaRPr lang="en-US"/>
        </a:p>
      </dgm:t>
    </dgm:pt>
    <dgm:pt modelId="{614447FC-4AF3-4B3C-896D-13A3D3A707BA}" type="sibTrans" cxnId="{F3233FF9-7F53-4082-9752-5F53EF87DEFF}">
      <dgm:prSet/>
      <dgm:spPr/>
      <dgm:t>
        <a:bodyPr/>
        <a:lstStyle/>
        <a:p>
          <a:endParaRPr lang="en-US"/>
        </a:p>
      </dgm:t>
    </dgm:pt>
    <dgm:pt modelId="{50FCB4E3-8F0F-4D46-ACF8-55A1C44242E5}">
      <dgm:prSet phldrT="[Text]"/>
      <dgm:spPr>
        <a:solidFill>
          <a:schemeClr val="accent4"/>
        </a:solidFill>
      </dgm:spPr>
      <dgm:t>
        <a:bodyPr/>
        <a:lstStyle/>
        <a:p>
          <a:r>
            <a:rPr lang="en-US" dirty="0"/>
            <a:t>Validation</a:t>
          </a:r>
        </a:p>
      </dgm:t>
    </dgm:pt>
    <dgm:pt modelId="{5184F6E4-7A16-4F84-8D60-02A8A4356B80}" type="parTrans" cxnId="{A5618C13-9C84-4F8D-8C96-841AD8D3B855}">
      <dgm:prSet/>
      <dgm:spPr>
        <a:ln>
          <a:solidFill>
            <a:schemeClr val="bg1"/>
          </a:solidFill>
        </a:ln>
      </dgm:spPr>
      <dgm:t>
        <a:bodyPr/>
        <a:lstStyle/>
        <a:p>
          <a:endParaRPr lang="en-US"/>
        </a:p>
      </dgm:t>
    </dgm:pt>
    <dgm:pt modelId="{988F123C-D963-4001-B6E2-04088B107862}" type="sibTrans" cxnId="{A5618C13-9C84-4F8D-8C96-841AD8D3B855}">
      <dgm:prSet/>
      <dgm:spPr/>
      <dgm:t>
        <a:bodyPr/>
        <a:lstStyle/>
        <a:p>
          <a:endParaRPr lang="en-US"/>
        </a:p>
      </dgm:t>
    </dgm:pt>
    <dgm:pt modelId="{73F69C02-00B7-4FB8-A3B2-09CF8B99DD8A}">
      <dgm:prSet phldrT="[Text]"/>
      <dgm:spPr>
        <a:solidFill>
          <a:schemeClr val="accent4"/>
        </a:solidFill>
      </dgm:spPr>
      <dgm:t>
        <a:bodyPr/>
        <a:lstStyle/>
        <a:p>
          <a:r>
            <a:rPr lang="en-US" dirty="0"/>
            <a:t>Class1</a:t>
          </a:r>
        </a:p>
      </dgm:t>
    </dgm:pt>
    <dgm:pt modelId="{1D653F54-4A7D-4D8C-90C0-8DF188878813}" type="parTrans" cxnId="{B3D5BC51-328E-43FF-BFB1-02A7887B4DF3}">
      <dgm:prSet/>
      <dgm:spPr>
        <a:ln>
          <a:solidFill>
            <a:schemeClr val="bg1"/>
          </a:solidFill>
        </a:ln>
      </dgm:spPr>
      <dgm:t>
        <a:bodyPr/>
        <a:lstStyle/>
        <a:p>
          <a:endParaRPr lang="en-US"/>
        </a:p>
      </dgm:t>
    </dgm:pt>
    <dgm:pt modelId="{D86D7D28-9C84-48C3-8BEC-8461E775E1A5}" type="sibTrans" cxnId="{B3D5BC51-328E-43FF-BFB1-02A7887B4DF3}">
      <dgm:prSet/>
      <dgm:spPr/>
      <dgm:t>
        <a:bodyPr/>
        <a:lstStyle/>
        <a:p>
          <a:endParaRPr lang="en-US"/>
        </a:p>
      </dgm:t>
    </dgm:pt>
    <dgm:pt modelId="{228DC369-9D07-4896-B814-96FDED12481E}">
      <dgm:prSet phldrT="[Text]"/>
      <dgm:spPr>
        <a:solidFill>
          <a:schemeClr val="accent4"/>
        </a:solidFill>
      </dgm:spPr>
      <dgm:t>
        <a:bodyPr/>
        <a:lstStyle/>
        <a:p>
          <a:r>
            <a:rPr lang="en-US" dirty="0"/>
            <a:t>Class2</a:t>
          </a:r>
        </a:p>
      </dgm:t>
    </dgm:pt>
    <dgm:pt modelId="{73B79C4C-203F-4E0B-9237-1050AA210490}" type="parTrans" cxnId="{30332283-BAD8-4F3A-9ABA-21717D58C3BF}">
      <dgm:prSet/>
      <dgm:spPr>
        <a:ln>
          <a:solidFill>
            <a:schemeClr val="bg1"/>
          </a:solidFill>
        </a:ln>
      </dgm:spPr>
      <dgm:t>
        <a:bodyPr/>
        <a:lstStyle/>
        <a:p>
          <a:endParaRPr lang="en-US"/>
        </a:p>
      </dgm:t>
    </dgm:pt>
    <dgm:pt modelId="{B3808E04-AF43-470B-B538-EEB763805C23}" type="sibTrans" cxnId="{30332283-BAD8-4F3A-9ABA-21717D58C3BF}">
      <dgm:prSet/>
      <dgm:spPr/>
      <dgm:t>
        <a:bodyPr/>
        <a:lstStyle/>
        <a:p>
          <a:endParaRPr lang="en-US"/>
        </a:p>
      </dgm:t>
    </dgm:pt>
    <dgm:pt modelId="{A0D4F68C-C0A2-499E-A4BF-F17D778E9E0C}">
      <dgm:prSet phldrT="[Text]"/>
      <dgm:spPr>
        <a:solidFill>
          <a:schemeClr val="accent4"/>
        </a:solidFill>
      </dgm:spPr>
      <dgm:t>
        <a:bodyPr/>
        <a:lstStyle/>
        <a:p>
          <a:r>
            <a:rPr lang="en-US" dirty="0"/>
            <a:t>…</a:t>
          </a:r>
        </a:p>
      </dgm:t>
    </dgm:pt>
    <dgm:pt modelId="{B01D3A21-B578-4191-9B60-F1098963D422}" type="parTrans" cxnId="{C2311F61-A748-4B63-9244-FCE8DA84C69C}">
      <dgm:prSet/>
      <dgm:spPr>
        <a:ln>
          <a:solidFill>
            <a:schemeClr val="bg1"/>
          </a:solidFill>
        </a:ln>
      </dgm:spPr>
      <dgm:t>
        <a:bodyPr/>
        <a:lstStyle/>
        <a:p>
          <a:endParaRPr lang="en-US"/>
        </a:p>
      </dgm:t>
    </dgm:pt>
    <dgm:pt modelId="{BCAAD55C-F0DC-44AD-8981-6B1080C5C667}" type="sibTrans" cxnId="{C2311F61-A748-4B63-9244-FCE8DA84C69C}">
      <dgm:prSet/>
      <dgm:spPr/>
      <dgm:t>
        <a:bodyPr/>
        <a:lstStyle/>
        <a:p>
          <a:endParaRPr lang="en-US"/>
        </a:p>
      </dgm:t>
    </dgm:pt>
    <dgm:pt modelId="{9941A156-D854-499D-A517-31D9389C1560}">
      <dgm:prSet phldrT="[Text]"/>
      <dgm:spPr>
        <a:solidFill>
          <a:schemeClr val="accent4"/>
        </a:solidFill>
      </dgm:spPr>
      <dgm:t>
        <a:bodyPr/>
        <a:lstStyle/>
        <a:p>
          <a:r>
            <a:rPr lang="en-US" dirty="0"/>
            <a:t>…</a:t>
          </a:r>
        </a:p>
      </dgm:t>
    </dgm:pt>
    <dgm:pt modelId="{259B49AE-8201-42D0-839C-6635B287D717}" type="parTrans" cxnId="{D89CC7A5-8F8A-447E-BBB4-68043B16FC88}">
      <dgm:prSet/>
      <dgm:spPr>
        <a:ln>
          <a:solidFill>
            <a:schemeClr val="bg1"/>
          </a:solidFill>
        </a:ln>
      </dgm:spPr>
      <dgm:t>
        <a:bodyPr/>
        <a:lstStyle/>
        <a:p>
          <a:endParaRPr lang="en-US"/>
        </a:p>
      </dgm:t>
    </dgm:pt>
    <dgm:pt modelId="{B81224DD-478F-497C-9FF9-B390CB20A542}" type="sibTrans" cxnId="{D89CC7A5-8F8A-447E-BBB4-68043B16FC88}">
      <dgm:prSet/>
      <dgm:spPr/>
      <dgm:t>
        <a:bodyPr/>
        <a:lstStyle/>
        <a:p>
          <a:endParaRPr lang="en-US"/>
        </a:p>
      </dgm:t>
    </dgm:pt>
    <dgm:pt modelId="{CA13D07B-3B95-4BFF-B6C4-5F2FCE385AB1}">
      <dgm:prSet phldrT="[Text]"/>
      <dgm:spPr>
        <a:solidFill>
          <a:schemeClr val="accent4"/>
        </a:solidFill>
      </dgm:spPr>
      <dgm:t>
        <a:bodyPr/>
        <a:lstStyle/>
        <a:p>
          <a:r>
            <a:rPr lang="en-US" dirty="0"/>
            <a:t>Test</a:t>
          </a:r>
        </a:p>
      </dgm:t>
    </dgm:pt>
    <dgm:pt modelId="{74166B21-C585-48FE-9DE4-29841F12CBFE}" type="parTrans" cxnId="{844E51B6-928A-42F0-8083-E3326048287F}">
      <dgm:prSet/>
      <dgm:spPr>
        <a:ln>
          <a:solidFill>
            <a:schemeClr val="bg1"/>
          </a:solidFill>
        </a:ln>
      </dgm:spPr>
      <dgm:t>
        <a:bodyPr/>
        <a:lstStyle/>
        <a:p>
          <a:endParaRPr lang="en-US"/>
        </a:p>
      </dgm:t>
    </dgm:pt>
    <dgm:pt modelId="{D909D6FC-F066-41F4-8A54-E97B6ED99D7E}" type="sibTrans" cxnId="{844E51B6-928A-42F0-8083-E3326048287F}">
      <dgm:prSet/>
      <dgm:spPr/>
      <dgm:t>
        <a:bodyPr/>
        <a:lstStyle/>
        <a:p>
          <a:endParaRPr lang="en-US"/>
        </a:p>
      </dgm:t>
    </dgm:pt>
    <dgm:pt modelId="{537AF2AE-A87E-4857-A987-B110F70A9AC6}">
      <dgm:prSet phldrT="[Text]"/>
      <dgm:spPr>
        <a:solidFill>
          <a:schemeClr val="accent4"/>
        </a:solidFill>
      </dgm:spPr>
      <dgm:t>
        <a:bodyPr/>
        <a:lstStyle/>
        <a:p>
          <a:r>
            <a:rPr lang="en-US" dirty="0"/>
            <a:t>Class1</a:t>
          </a:r>
        </a:p>
      </dgm:t>
    </dgm:pt>
    <dgm:pt modelId="{F0563B1F-1D8B-46B4-9C40-0F72B4A56A62}" type="parTrans" cxnId="{E17920A4-ED4F-453B-A5AE-28DB0455263A}">
      <dgm:prSet/>
      <dgm:spPr>
        <a:ln>
          <a:solidFill>
            <a:schemeClr val="bg1"/>
          </a:solidFill>
        </a:ln>
      </dgm:spPr>
      <dgm:t>
        <a:bodyPr/>
        <a:lstStyle/>
        <a:p>
          <a:endParaRPr lang="en-US"/>
        </a:p>
      </dgm:t>
    </dgm:pt>
    <dgm:pt modelId="{BB9A9D02-EB1E-4D21-98A2-00C7C782F4FC}" type="sibTrans" cxnId="{E17920A4-ED4F-453B-A5AE-28DB0455263A}">
      <dgm:prSet/>
      <dgm:spPr/>
      <dgm:t>
        <a:bodyPr/>
        <a:lstStyle/>
        <a:p>
          <a:endParaRPr lang="en-US"/>
        </a:p>
      </dgm:t>
    </dgm:pt>
    <dgm:pt modelId="{8EAF9F54-5BD5-4D65-8013-F594A334A965}">
      <dgm:prSet phldrT="[Text]"/>
      <dgm:spPr>
        <a:solidFill>
          <a:schemeClr val="accent4"/>
        </a:solidFill>
      </dgm:spPr>
      <dgm:t>
        <a:bodyPr/>
        <a:lstStyle/>
        <a:p>
          <a:r>
            <a:rPr lang="en-US" dirty="0"/>
            <a:t>Class2</a:t>
          </a:r>
        </a:p>
      </dgm:t>
    </dgm:pt>
    <dgm:pt modelId="{81231F13-CBDF-4775-B1E8-F89AE716B2CF}" type="parTrans" cxnId="{A57ED173-9447-4960-BB54-289F55D79508}">
      <dgm:prSet/>
      <dgm:spPr>
        <a:ln>
          <a:solidFill>
            <a:schemeClr val="bg1"/>
          </a:solidFill>
        </a:ln>
      </dgm:spPr>
      <dgm:t>
        <a:bodyPr/>
        <a:lstStyle/>
        <a:p>
          <a:endParaRPr lang="en-US"/>
        </a:p>
      </dgm:t>
    </dgm:pt>
    <dgm:pt modelId="{08E24D86-5807-40E7-8F0E-0107EC9A8197}" type="sibTrans" cxnId="{A57ED173-9447-4960-BB54-289F55D79508}">
      <dgm:prSet/>
      <dgm:spPr/>
      <dgm:t>
        <a:bodyPr/>
        <a:lstStyle/>
        <a:p>
          <a:endParaRPr lang="en-US"/>
        </a:p>
      </dgm:t>
    </dgm:pt>
    <dgm:pt modelId="{20CA1605-0037-4346-B680-E86A675A1B85}">
      <dgm:prSet phldrT="[Text]"/>
      <dgm:spPr>
        <a:solidFill>
          <a:schemeClr val="accent4"/>
        </a:solidFill>
      </dgm:spPr>
      <dgm:t>
        <a:bodyPr/>
        <a:lstStyle/>
        <a:p>
          <a:r>
            <a:rPr lang="en-US" dirty="0"/>
            <a:t>…</a:t>
          </a:r>
        </a:p>
      </dgm:t>
    </dgm:pt>
    <dgm:pt modelId="{1AABB263-EE86-4670-B838-1F3F20EE00DB}" type="parTrans" cxnId="{BBEB7FFA-B6AF-4A2A-B32D-0BB024A6FC81}">
      <dgm:prSet/>
      <dgm:spPr>
        <a:ln>
          <a:solidFill>
            <a:schemeClr val="bg1"/>
          </a:solidFill>
        </a:ln>
      </dgm:spPr>
      <dgm:t>
        <a:bodyPr/>
        <a:lstStyle/>
        <a:p>
          <a:endParaRPr lang="en-US"/>
        </a:p>
      </dgm:t>
    </dgm:pt>
    <dgm:pt modelId="{F1ACB8BB-711C-4B11-BAAE-C00E11512741}" type="sibTrans" cxnId="{BBEB7FFA-B6AF-4A2A-B32D-0BB024A6FC81}">
      <dgm:prSet/>
      <dgm:spPr/>
      <dgm:t>
        <a:bodyPr/>
        <a:lstStyle/>
        <a:p>
          <a:endParaRPr lang="en-US"/>
        </a:p>
      </dgm:t>
    </dgm:pt>
    <dgm:pt modelId="{34F68180-127C-426A-8449-42118672C992}" type="pres">
      <dgm:prSet presAssocID="{2C529349-97D4-4DD9-A390-7F7879309147}" presName="diagram" presStyleCnt="0">
        <dgm:presLayoutVars>
          <dgm:chPref val="1"/>
          <dgm:dir/>
          <dgm:animOne val="branch"/>
          <dgm:animLvl val="lvl"/>
          <dgm:resizeHandles val="exact"/>
        </dgm:presLayoutVars>
      </dgm:prSet>
      <dgm:spPr/>
    </dgm:pt>
    <dgm:pt modelId="{33A796AB-E67F-4D03-A1F5-8932629BED36}" type="pres">
      <dgm:prSet presAssocID="{FFEC28F4-BFC8-4C8B-873A-ABD331FF59B2}" presName="root1" presStyleCnt="0"/>
      <dgm:spPr/>
    </dgm:pt>
    <dgm:pt modelId="{11A34C2A-9999-44D5-82C1-97AA9C1BA32C}" type="pres">
      <dgm:prSet presAssocID="{FFEC28F4-BFC8-4C8B-873A-ABD331FF59B2}" presName="LevelOneTextNode" presStyleLbl="node0" presStyleIdx="0" presStyleCnt="1" custScaleX="143442" custScaleY="175014" custLinFactX="-159926" custLinFactNeighborX="-200000" custLinFactNeighborY="2352">
        <dgm:presLayoutVars>
          <dgm:chPref val="3"/>
        </dgm:presLayoutVars>
      </dgm:prSet>
      <dgm:spPr/>
    </dgm:pt>
    <dgm:pt modelId="{CF730F5F-4F08-43DD-9D6B-791224EE5837}" type="pres">
      <dgm:prSet presAssocID="{FFEC28F4-BFC8-4C8B-873A-ABD331FF59B2}" presName="level2hierChild" presStyleCnt="0"/>
      <dgm:spPr/>
    </dgm:pt>
    <dgm:pt modelId="{9FE36EC2-0344-436A-AF86-34FF3C8C44DB}" type="pres">
      <dgm:prSet presAssocID="{E2E27665-8C6D-479B-9103-ED157A5C0B74}" presName="conn2-1" presStyleLbl="parChTrans1D2" presStyleIdx="0" presStyleCnt="3"/>
      <dgm:spPr/>
    </dgm:pt>
    <dgm:pt modelId="{07552951-A406-4805-B42B-0344A585F63C}" type="pres">
      <dgm:prSet presAssocID="{E2E27665-8C6D-479B-9103-ED157A5C0B74}" presName="connTx" presStyleLbl="parChTrans1D2" presStyleIdx="0" presStyleCnt="3"/>
      <dgm:spPr/>
    </dgm:pt>
    <dgm:pt modelId="{AC2F94AA-CF88-4AD4-9E5D-077ADA9A20AB}" type="pres">
      <dgm:prSet presAssocID="{561A5F6A-D53A-4A66-BDD6-AD245FD40B0D}" presName="root2" presStyleCnt="0"/>
      <dgm:spPr/>
    </dgm:pt>
    <dgm:pt modelId="{A96657D7-1313-431B-9AC2-DA7B17E83B47}" type="pres">
      <dgm:prSet presAssocID="{561A5F6A-D53A-4A66-BDD6-AD245FD40B0D}" presName="LevelTwoTextNode" presStyleLbl="node2" presStyleIdx="0" presStyleCnt="3" custScaleX="147108" custScaleY="155200" custLinFactX="-100000" custLinFactNeighborX="-134070" custLinFactNeighborY="-23525">
        <dgm:presLayoutVars>
          <dgm:chPref val="3"/>
        </dgm:presLayoutVars>
      </dgm:prSet>
      <dgm:spPr/>
    </dgm:pt>
    <dgm:pt modelId="{5D0839DB-9F6A-485B-B0EC-BD80EB995479}" type="pres">
      <dgm:prSet presAssocID="{561A5F6A-D53A-4A66-BDD6-AD245FD40B0D}" presName="level3hierChild" presStyleCnt="0"/>
      <dgm:spPr/>
    </dgm:pt>
    <dgm:pt modelId="{15B0B51A-C3CB-4356-A822-A3559277C346}" type="pres">
      <dgm:prSet presAssocID="{F2671027-84B3-4B96-A9E3-92C4C3A2D6EE}" presName="conn2-1" presStyleLbl="parChTrans1D3" presStyleIdx="0" presStyleCnt="9"/>
      <dgm:spPr/>
    </dgm:pt>
    <dgm:pt modelId="{A0D2F284-A606-4074-AD47-0EDE1DA850A6}" type="pres">
      <dgm:prSet presAssocID="{F2671027-84B3-4B96-A9E3-92C4C3A2D6EE}" presName="connTx" presStyleLbl="parChTrans1D3" presStyleIdx="0" presStyleCnt="9"/>
      <dgm:spPr/>
    </dgm:pt>
    <dgm:pt modelId="{41F4A463-6588-4B39-B598-25BA86E4DCE3}" type="pres">
      <dgm:prSet presAssocID="{6A8B4AB5-7327-4F58-B8CB-6490CB871698}" presName="root2" presStyleCnt="0"/>
      <dgm:spPr/>
    </dgm:pt>
    <dgm:pt modelId="{C64DAEFE-874E-440D-901A-68BBC0E33E51}" type="pres">
      <dgm:prSet presAssocID="{6A8B4AB5-7327-4F58-B8CB-6490CB871698}" presName="LevelTwoTextNode" presStyleLbl="node3" presStyleIdx="0" presStyleCnt="9">
        <dgm:presLayoutVars>
          <dgm:chPref val="3"/>
        </dgm:presLayoutVars>
      </dgm:prSet>
      <dgm:spPr/>
    </dgm:pt>
    <dgm:pt modelId="{49E1F053-4EF8-406F-B54C-34D79F29B49D}" type="pres">
      <dgm:prSet presAssocID="{6A8B4AB5-7327-4F58-B8CB-6490CB871698}" presName="level3hierChild" presStyleCnt="0"/>
      <dgm:spPr/>
    </dgm:pt>
    <dgm:pt modelId="{C279D581-D7C3-4E02-B369-002FF0609A4D}" type="pres">
      <dgm:prSet presAssocID="{488CDFCE-8E66-4F8E-AC2E-413BCA6FB087}" presName="conn2-1" presStyleLbl="parChTrans1D3" presStyleIdx="1" presStyleCnt="9"/>
      <dgm:spPr/>
    </dgm:pt>
    <dgm:pt modelId="{8E55E480-6ADF-410F-8F21-3C9466824455}" type="pres">
      <dgm:prSet presAssocID="{488CDFCE-8E66-4F8E-AC2E-413BCA6FB087}" presName="connTx" presStyleLbl="parChTrans1D3" presStyleIdx="1" presStyleCnt="9"/>
      <dgm:spPr/>
    </dgm:pt>
    <dgm:pt modelId="{E760EE8C-A751-4D27-90D5-4A4CF83EE727}" type="pres">
      <dgm:prSet presAssocID="{B659054C-9C5A-44B4-AE7B-FC32E515566A}" presName="root2" presStyleCnt="0"/>
      <dgm:spPr/>
    </dgm:pt>
    <dgm:pt modelId="{286A915A-24B4-4FA4-BA23-B1C7D4CEFCB9}" type="pres">
      <dgm:prSet presAssocID="{B659054C-9C5A-44B4-AE7B-FC32E515566A}" presName="LevelTwoTextNode" presStyleLbl="node3" presStyleIdx="1" presStyleCnt="9">
        <dgm:presLayoutVars>
          <dgm:chPref val="3"/>
        </dgm:presLayoutVars>
      </dgm:prSet>
      <dgm:spPr/>
    </dgm:pt>
    <dgm:pt modelId="{68F5DEEA-E80D-4F48-9643-E35DEC46C4FE}" type="pres">
      <dgm:prSet presAssocID="{B659054C-9C5A-44B4-AE7B-FC32E515566A}" presName="level3hierChild" presStyleCnt="0"/>
      <dgm:spPr/>
    </dgm:pt>
    <dgm:pt modelId="{C0282BF8-4C16-410E-B8F6-CC494AEF9490}" type="pres">
      <dgm:prSet presAssocID="{B01D3A21-B578-4191-9B60-F1098963D422}" presName="conn2-1" presStyleLbl="parChTrans1D3" presStyleIdx="2" presStyleCnt="9"/>
      <dgm:spPr/>
    </dgm:pt>
    <dgm:pt modelId="{A34903AE-4B47-4E4B-B139-90AFD04A33CE}" type="pres">
      <dgm:prSet presAssocID="{B01D3A21-B578-4191-9B60-F1098963D422}" presName="connTx" presStyleLbl="parChTrans1D3" presStyleIdx="2" presStyleCnt="9"/>
      <dgm:spPr/>
    </dgm:pt>
    <dgm:pt modelId="{6672591F-C901-485E-A208-BCE7FB2EA650}" type="pres">
      <dgm:prSet presAssocID="{A0D4F68C-C0A2-499E-A4BF-F17D778E9E0C}" presName="root2" presStyleCnt="0"/>
      <dgm:spPr/>
    </dgm:pt>
    <dgm:pt modelId="{BF7E70A4-DF86-402C-9431-EA82D3014CEB}" type="pres">
      <dgm:prSet presAssocID="{A0D4F68C-C0A2-499E-A4BF-F17D778E9E0C}" presName="LevelTwoTextNode" presStyleLbl="node3" presStyleIdx="2" presStyleCnt="9">
        <dgm:presLayoutVars>
          <dgm:chPref val="3"/>
        </dgm:presLayoutVars>
      </dgm:prSet>
      <dgm:spPr/>
    </dgm:pt>
    <dgm:pt modelId="{76CCB3F1-C772-4033-BC30-365309321F80}" type="pres">
      <dgm:prSet presAssocID="{A0D4F68C-C0A2-499E-A4BF-F17D778E9E0C}" presName="level3hierChild" presStyleCnt="0"/>
      <dgm:spPr/>
    </dgm:pt>
    <dgm:pt modelId="{8B1FB186-28EE-4803-AA14-C765EA22D507}" type="pres">
      <dgm:prSet presAssocID="{5184F6E4-7A16-4F84-8D60-02A8A4356B80}" presName="conn2-1" presStyleLbl="parChTrans1D2" presStyleIdx="1" presStyleCnt="3"/>
      <dgm:spPr/>
    </dgm:pt>
    <dgm:pt modelId="{1000648B-D3EC-4B5A-A1C2-6313D8CBE595}" type="pres">
      <dgm:prSet presAssocID="{5184F6E4-7A16-4F84-8D60-02A8A4356B80}" presName="connTx" presStyleLbl="parChTrans1D2" presStyleIdx="1" presStyleCnt="3"/>
      <dgm:spPr/>
    </dgm:pt>
    <dgm:pt modelId="{6C608F33-3F9A-4300-BE16-24C9C76DEA84}" type="pres">
      <dgm:prSet presAssocID="{50FCB4E3-8F0F-4D46-ACF8-55A1C44242E5}" presName="root2" presStyleCnt="0"/>
      <dgm:spPr/>
    </dgm:pt>
    <dgm:pt modelId="{93B1FEB3-1753-4B97-AEB4-4004578987D0}" type="pres">
      <dgm:prSet presAssocID="{50FCB4E3-8F0F-4D46-ACF8-55A1C44242E5}" presName="LevelTwoTextNode" presStyleLbl="node2" presStyleIdx="1" presStyleCnt="3" custScaleX="139991" custScaleY="148998" custLinFactX="-100000" custLinFactNeighborX="-124660" custLinFactNeighborY="-16467">
        <dgm:presLayoutVars>
          <dgm:chPref val="3"/>
        </dgm:presLayoutVars>
      </dgm:prSet>
      <dgm:spPr/>
    </dgm:pt>
    <dgm:pt modelId="{E44C175F-4A7D-423D-9052-EA604C5115F3}" type="pres">
      <dgm:prSet presAssocID="{50FCB4E3-8F0F-4D46-ACF8-55A1C44242E5}" presName="level3hierChild" presStyleCnt="0"/>
      <dgm:spPr/>
    </dgm:pt>
    <dgm:pt modelId="{782A398A-4B29-4CC1-8B6C-852AFA932D46}" type="pres">
      <dgm:prSet presAssocID="{1D653F54-4A7D-4D8C-90C0-8DF188878813}" presName="conn2-1" presStyleLbl="parChTrans1D3" presStyleIdx="3" presStyleCnt="9"/>
      <dgm:spPr/>
    </dgm:pt>
    <dgm:pt modelId="{8F3C7EBF-7EDE-4F55-96A6-9CC10BFF49EB}" type="pres">
      <dgm:prSet presAssocID="{1D653F54-4A7D-4D8C-90C0-8DF188878813}" presName="connTx" presStyleLbl="parChTrans1D3" presStyleIdx="3" presStyleCnt="9"/>
      <dgm:spPr/>
    </dgm:pt>
    <dgm:pt modelId="{F16B21CA-C28E-4A7C-B2C9-14AA55EB3EA8}" type="pres">
      <dgm:prSet presAssocID="{73F69C02-00B7-4FB8-A3B2-09CF8B99DD8A}" presName="root2" presStyleCnt="0"/>
      <dgm:spPr/>
    </dgm:pt>
    <dgm:pt modelId="{ECD17179-B771-406F-836F-3AF4087D7089}" type="pres">
      <dgm:prSet presAssocID="{73F69C02-00B7-4FB8-A3B2-09CF8B99DD8A}" presName="LevelTwoTextNode" presStyleLbl="node3" presStyleIdx="3" presStyleCnt="9">
        <dgm:presLayoutVars>
          <dgm:chPref val="3"/>
        </dgm:presLayoutVars>
      </dgm:prSet>
      <dgm:spPr/>
    </dgm:pt>
    <dgm:pt modelId="{D1E82C27-1258-4691-8C88-8C9BC02FABA0}" type="pres">
      <dgm:prSet presAssocID="{73F69C02-00B7-4FB8-A3B2-09CF8B99DD8A}" presName="level3hierChild" presStyleCnt="0"/>
      <dgm:spPr/>
    </dgm:pt>
    <dgm:pt modelId="{B7243BD8-6B6C-47D4-89B8-A0772B0475D7}" type="pres">
      <dgm:prSet presAssocID="{73B79C4C-203F-4E0B-9237-1050AA210490}" presName="conn2-1" presStyleLbl="parChTrans1D3" presStyleIdx="4" presStyleCnt="9"/>
      <dgm:spPr/>
    </dgm:pt>
    <dgm:pt modelId="{A8EBF0F4-F25B-4D4B-8AAB-81173811044B}" type="pres">
      <dgm:prSet presAssocID="{73B79C4C-203F-4E0B-9237-1050AA210490}" presName="connTx" presStyleLbl="parChTrans1D3" presStyleIdx="4" presStyleCnt="9"/>
      <dgm:spPr/>
    </dgm:pt>
    <dgm:pt modelId="{68E31B6F-AC35-42C9-8896-71F178E922B1}" type="pres">
      <dgm:prSet presAssocID="{228DC369-9D07-4896-B814-96FDED12481E}" presName="root2" presStyleCnt="0"/>
      <dgm:spPr/>
    </dgm:pt>
    <dgm:pt modelId="{F7146451-FEC6-413D-9B4E-FAED81E6366E}" type="pres">
      <dgm:prSet presAssocID="{228DC369-9D07-4896-B814-96FDED12481E}" presName="LevelTwoTextNode" presStyleLbl="node3" presStyleIdx="4" presStyleCnt="9">
        <dgm:presLayoutVars>
          <dgm:chPref val="3"/>
        </dgm:presLayoutVars>
      </dgm:prSet>
      <dgm:spPr/>
    </dgm:pt>
    <dgm:pt modelId="{D0405357-59A9-4E26-91B7-697EAACF9CD9}" type="pres">
      <dgm:prSet presAssocID="{228DC369-9D07-4896-B814-96FDED12481E}" presName="level3hierChild" presStyleCnt="0"/>
      <dgm:spPr/>
    </dgm:pt>
    <dgm:pt modelId="{EA53B905-1BE2-49EE-985F-FC98E8270211}" type="pres">
      <dgm:prSet presAssocID="{259B49AE-8201-42D0-839C-6635B287D717}" presName="conn2-1" presStyleLbl="parChTrans1D3" presStyleIdx="5" presStyleCnt="9"/>
      <dgm:spPr/>
    </dgm:pt>
    <dgm:pt modelId="{A01FBE65-CA71-4060-88AB-361A0EBEAB73}" type="pres">
      <dgm:prSet presAssocID="{259B49AE-8201-42D0-839C-6635B287D717}" presName="connTx" presStyleLbl="parChTrans1D3" presStyleIdx="5" presStyleCnt="9"/>
      <dgm:spPr/>
    </dgm:pt>
    <dgm:pt modelId="{B790AB4D-1CE7-4AE5-92AE-C0EF121D5440}" type="pres">
      <dgm:prSet presAssocID="{9941A156-D854-499D-A517-31D9389C1560}" presName="root2" presStyleCnt="0"/>
      <dgm:spPr/>
    </dgm:pt>
    <dgm:pt modelId="{80F29D57-9637-475C-B934-28E772C0625C}" type="pres">
      <dgm:prSet presAssocID="{9941A156-D854-499D-A517-31D9389C1560}" presName="LevelTwoTextNode" presStyleLbl="node3" presStyleIdx="5" presStyleCnt="9">
        <dgm:presLayoutVars>
          <dgm:chPref val="3"/>
        </dgm:presLayoutVars>
      </dgm:prSet>
      <dgm:spPr/>
    </dgm:pt>
    <dgm:pt modelId="{E4A63521-CF1B-4181-B555-779DD78CDBEA}" type="pres">
      <dgm:prSet presAssocID="{9941A156-D854-499D-A517-31D9389C1560}" presName="level3hierChild" presStyleCnt="0"/>
      <dgm:spPr/>
    </dgm:pt>
    <dgm:pt modelId="{326144CA-E6D6-402D-B6EA-F79D06ED39CB}" type="pres">
      <dgm:prSet presAssocID="{74166B21-C585-48FE-9DE4-29841F12CBFE}" presName="conn2-1" presStyleLbl="parChTrans1D2" presStyleIdx="2" presStyleCnt="3"/>
      <dgm:spPr/>
    </dgm:pt>
    <dgm:pt modelId="{502823B3-FB4F-4023-BB6D-82D19D3FAB9B}" type="pres">
      <dgm:prSet presAssocID="{74166B21-C585-48FE-9DE4-29841F12CBFE}" presName="connTx" presStyleLbl="parChTrans1D2" presStyleIdx="2" presStyleCnt="3"/>
      <dgm:spPr/>
    </dgm:pt>
    <dgm:pt modelId="{C2DC8BA8-A198-4E55-968C-246CF6C80F90}" type="pres">
      <dgm:prSet presAssocID="{CA13D07B-3B95-4BFF-B6C4-5F2FCE385AB1}" presName="root2" presStyleCnt="0"/>
      <dgm:spPr/>
    </dgm:pt>
    <dgm:pt modelId="{75C6FF6D-09B5-4C4D-BE2E-5B7C9D6B2E2D}" type="pres">
      <dgm:prSet presAssocID="{CA13D07B-3B95-4BFF-B6C4-5F2FCE385AB1}" presName="LevelTwoTextNode" presStyleLbl="node2" presStyleIdx="2" presStyleCnt="3" custScaleX="132893" custScaleY="156785" custLinFactX="-100000" custLinFactNeighborX="-115250" custLinFactNeighborY="-18819">
        <dgm:presLayoutVars>
          <dgm:chPref val="3"/>
        </dgm:presLayoutVars>
      </dgm:prSet>
      <dgm:spPr/>
    </dgm:pt>
    <dgm:pt modelId="{048A7323-0E57-4541-97F3-94BBF2454CDC}" type="pres">
      <dgm:prSet presAssocID="{CA13D07B-3B95-4BFF-B6C4-5F2FCE385AB1}" presName="level3hierChild" presStyleCnt="0"/>
      <dgm:spPr/>
    </dgm:pt>
    <dgm:pt modelId="{38CD9456-F7F2-486D-ADAA-0849CC1CCAAA}" type="pres">
      <dgm:prSet presAssocID="{F0563B1F-1D8B-46B4-9C40-0F72B4A56A62}" presName="conn2-1" presStyleLbl="parChTrans1D3" presStyleIdx="6" presStyleCnt="9"/>
      <dgm:spPr/>
    </dgm:pt>
    <dgm:pt modelId="{D794BF40-2668-4F5E-AC99-C6E923940629}" type="pres">
      <dgm:prSet presAssocID="{F0563B1F-1D8B-46B4-9C40-0F72B4A56A62}" presName="connTx" presStyleLbl="parChTrans1D3" presStyleIdx="6" presStyleCnt="9"/>
      <dgm:spPr/>
    </dgm:pt>
    <dgm:pt modelId="{CEF6CA00-F812-47A5-ACD1-7FA6254DC142}" type="pres">
      <dgm:prSet presAssocID="{537AF2AE-A87E-4857-A987-B110F70A9AC6}" presName="root2" presStyleCnt="0"/>
      <dgm:spPr/>
    </dgm:pt>
    <dgm:pt modelId="{F9713948-3B73-4E21-8460-38512383ADF8}" type="pres">
      <dgm:prSet presAssocID="{537AF2AE-A87E-4857-A987-B110F70A9AC6}" presName="LevelTwoTextNode" presStyleLbl="node3" presStyleIdx="6" presStyleCnt="9">
        <dgm:presLayoutVars>
          <dgm:chPref val="3"/>
        </dgm:presLayoutVars>
      </dgm:prSet>
      <dgm:spPr/>
    </dgm:pt>
    <dgm:pt modelId="{8806CE17-E5B6-40DB-94DF-666929B06050}" type="pres">
      <dgm:prSet presAssocID="{537AF2AE-A87E-4857-A987-B110F70A9AC6}" presName="level3hierChild" presStyleCnt="0"/>
      <dgm:spPr/>
    </dgm:pt>
    <dgm:pt modelId="{AB8B904E-9FD9-44FC-8FC6-128D58D994D1}" type="pres">
      <dgm:prSet presAssocID="{81231F13-CBDF-4775-B1E8-F89AE716B2CF}" presName="conn2-1" presStyleLbl="parChTrans1D3" presStyleIdx="7" presStyleCnt="9"/>
      <dgm:spPr/>
    </dgm:pt>
    <dgm:pt modelId="{04DB2866-5EF9-445C-8263-FCFE5711468D}" type="pres">
      <dgm:prSet presAssocID="{81231F13-CBDF-4775-B1E8-F89AE716B2CF}" presName="connTx" presStyleLbl="parChTrans1D3" presStyleIdx="7" presStyleCnt="9"/>
      <dgm:spPr/>
    </dgm:pt>
    <dgm:pt modelId="{ED6FB1C1-B863-4595-9A52-BF0BC18380DD}" type="pres">
      <dgm:prSet presAssocID="{8EAF9F54-5BD5-4D65-8013-F594A334A965}" presName="root2" presStyleCnt="0"/>
      <dgm:spPr/>
    </dgm:pt>
    <dgm:pt modelId="{664C184F-DDEC-4A3D-B7B3-BE2B04B6CA1E}" type="pres">
      <dgm:prSet presAssocID="{8EAF9F54-5BD5-4D65-8013-F594A334A965}" presName="LevelTwoTextNode" presStyleLbl="node3" presStyleIdx="7" presStyleCnt="9">
        <dgm:presLayoutVars>
          <dgm:chPref val="3"/>
        </dgm:presLayoutVars>
      </dgm:prSet>
      <dgm:spPr/>
    </dgm:pt>
    <dgm:pt modelId="{34959EF1-92A8-4783-81D3-AE0FDCE99187}" type="pres">
      <dgm:prSet presAssocID="{8EAF9F54-5BD5-4D65-8013-F594A334A965}" presName="level3hierChild" presStyleCnt="0"/>
      <dgm:spPr/>
    </dgm:pt>
    <dgm:pt modelId="{35B0A26B-808F-4C43-B494-D732A3DC1296}" type="pres">
      <dgm:prSet presAssocID="{1AABB263-EE86-4670-B838-1F3F20EE00DB}" presName="conn2-1" presStyleLbl="parChTrans1D3" presStyleIdx="8" presStyleCnt="9"/>
      <dgm:spPr/>
    </dgm:pt>
    <dgm:pt modelId="{869041FE-1AB9-4519-A89B-5E41EC461CA9}" type="pres">
      <dgm:prSet presAssocID="{1AABB263-EE86-4670-B838-1F3F20EE00DB}" presName="connTx" presStyleLbl="parChTrans1D3" presStyleIdx="8" presStyleCnt="9"/>
      <dgm:spPr/>
    </dgm:pt>
    <dgm:pt modelId="{95EB49BB-D042-4ABF-9F43-53D4A41ACE49}" type="pres">
      <dgm:prSet presAssocID="{20CA1605-0037-4346-B680-E86A675A1B85}" presName="root2" presStyleCnt="0"/>
      <dgm:spPr/>
    </dgm:pt>
    <dgm:pt modelId="{82DFA314-41D2-420C-8565-CA66B1BF8CE6}" type="pres">
      <dgm:prSet presAssocID="{20CA1605-0037-4346-B680-E86A675A1B85}" presName="LevelTwoTextNode" presStyleLbl="node3" presStyleIdx="8" presStyleCnt="9">
        <dgm:presLayoutVars>
          <dgm:chPref val="3"/>
        </dgm:presLayoutVars>
      </dgm:prSet>
      <dgm:spPr/>
    </dgm:pt>
    <dgm:pt modelId="{1A160FAF-38AE-4DCB-BF3C-3B7B821FF26D}" type="pres">
      <dgm:prSet presAssocID="{20CA1605-0037-4346-B680-E86A675A1B85}" presName="level3hierChild" presStyleCnt="0"/>
      <dgm:spPr/>
    </dgm:pt>
  </dgm:ptLst>
  <dgm:cxnLst>
    <dgm:cxn modelId="{71100B0E-AE5E-40EB-B271-B82CB28FF2CF}" type="presOf" srcId="{74166B21-C585-48FE-9DE4-29841F12CBFE}" destId="{502823B3-FB4F-4023-BB6D-82D19D3FAB9B}" srcOrd="1" destOrd="0" presId="urn:microsoft.com/office/officeart/2005/8/layout/hierarchy2"/>
    <dgm:cxn modelId="{55B87A10-F9C4-4224-81CB-A59892ED7D0B}" type="presOf" srcId="{228DC369-9D07-4896-B814-96FDED12481E}" destId="{F7146451-FEC6-413D-9B4E-FAED81E6366E}" srcOrd="0" destOrd="0" presId="urn:microsoft.com/office/officeart/2005/8/layout/hierarchy2"/>
    <dgm:cxn modelId="{A5618C13-9C84-4F8D-8C96-841AD8D3B855}" srcId="{FFEC28F4-BFC8-4C8B-873A-ABD331FF59B2}" destId="{50FCB4E3-8F0F-4D46-ACF8-55A1C44242E5}" srcOrd="1" destOrd="0" parTransId="{5184F6E4-7A16-4F84-8D60-02A8A4356B80}" sibTransId="{988F123C-D963-4001-B6E2-04088B107862}"/>
    <dgm:cxn modelId="{3862F114-4DB1-49BC-ACE5-03FE94574B2A}" type="presOf" srcId="{F0563B1F-1D8B-46B4-9C40-0F72B4A56A62}" destId="{D794BF40-2668-4F5E-AC99-C6E923940629}" srcOrd="1" destOrd="0" presId="urn:microsoft.com/office/officeart/2005/8/layout/hierarchy2"/>
    <dgm:cxn modelId="{57D33817-112E-42D7-916E-C0A75A60C233}" type="presOf" srcId="{9941A156-D854-499D-A517-31D9389C1560}" destId="{80F29D57-9637-475C-B934-28E772C0625C}" srcOrd="0" destOrd="0" presId="urn:microsoft.com/office/officeart/2005/8/layout/hierarchy2"/>
    <dgm:cxn modelId="{7284AD18-667C-428F-80EB-024E92C38365}" type="presOf" srcId="{561A5F6A-D53A-4A66-BDD6-AD245FD40B0D}" destId="{A96657D7-1313-431B-9AC2-DA7B17E83B47}" srcOrd="0" destOrd="0" presId="urn:microsoft.com/office/officeart/2005/8/layout/hierarchy2"/>
    <dgm:cxn modelId="{FDABCD20-0529-4B98-85BE-12762B05E90F}" type="presOf" srcId="{1AABB263-EE86-4670-B838-1F3F20EE00DB}" destId="{35B0A26B-808F-4C43-B494-D732A3DC1296}" srcOrd="0" destOrd="0" presId="urn:microsoft.com/office/officeart/2005/8/layout/hierarchy2"/>
    <dgm:cxn modelId="{DDC24724-6C6F-4F56-A961-CA158AFBF9D5}" type="presOf" srcId="{FFEC28F4-BFC8-4C8B-873A-ABD331FF59B2}" destId="{11A34C2A-9999-44D5-82C1-97AA9C1BA32C}" srcOrd="0" destOrd="0" presId="urn:microsoft.com/office/officeart/2005/8/layout/hierarchy2"/>
    <dgm:cxn modelId="{067D712C-1FA4-4287-BBCF-6D20BC0CBF1C}" type="presOf" srcId="{5184F6E4-7A16-4F84-8D60-02A8A4356B80}" destId="{8B1FB186-28EE-4803-AA14-C765EA22D507}" srcOrd="0" destOrd="0" presId="urn:microsoft.com/office/officeart/2005/8/layout/hierarchy2"/>
    <dgm:cxn modelId="{482D862C-EFB6-4202-AB9D-088C74136EF4}" type="presOf" srcId="{F2671027-84B3-4B96-A9E3-92C4C3A2D6EE}" destId="{15B0B51A-C3CB-4356-A822-A3559277C346}" srcOrd="0" destOrd="0" presId="urn:microsoft.com/office/officeart/2005/8/layout/hierarchy2"/>
    <dgm:cxn modelId="{FC591030-3326-4B66-8612-142BCA888678}" type="presOf" srcId="{2C529349-97D4-4DD9-A390-7F7879309147}" destId="{34F68180-127C-426A-8449-42118672C992}" srcOrd="0" destOrd="0" presId="urn:microsoft.com/office/officeart/2005/8/layout/hierarchy2"/>
    <dgm:cxn modelId="{635EFD34-5BFE-4607-9B9A-5B619C6254BB}" type="presOf" srcId="{1AABB263-EE86-4670-B838-1F3F20EE00DB}" destId="{869041FE-1AB9-4519-A89B-5E41EC461CA9}" srcOrd="1" destOrd="0" presId="urn:microsoft.com/office/officeart/2005/8/layout/hierarchy2"/>
    <dgm:cxn modelId="{C401D335-8C1E-459B-8756-943A4F64C72E}" type="presOf" srcId="{20CA1605-0037-4346-B680-E86A675A1B85}" destId="{82DFA314-41D2-420C-8565-CA66B1BF8CE6}" srcOrd="0" destOrd="0" presId="urn:microsoft.com/office/officeart/2005/8/layout/hierarchy2"/>
    <dgm:cxn modelId="{C2311F61-A748-4B63-9244-FCE8DA84C69C}" srcId="{561A5F6A-D53A-4A66-BDD6-AD245FD40B0D}" destId="{A0D4F68C-C0A2-499E-A4BF-F17D778E9E0C}" srcOrd="2" destOrd="0" parTransId="{B01D3A21-B578-4191-9B60-F1098963D422}" sibTransId="{BCAAD55C-F0DC-44AD-8981-6B1080C5C667}"/>
    <dgm:cxn modelId="{A6BFF041-E09F-4208-A0C0-66C8115EE127}" type="presOf" srcId="{81231F13-CBDF-4775-B1E8-F89AE716B2CF}" destId="{AB8B904E-9FD9-44FC-8FC6-128D58D994D1}" srcOrd="0" destOrd="0" presId="urn:microsoft.com/office/officeart/2005/8/layout/hierarchy2"/>
    <dgm:cxn modelId="{1B2AA044-471C-4F11-A1B7-CF26F2B6FA1D}" type="presOf" srcId="{B01D3A21-B578-4191-9B60-F1098963D422}" destId="{A34903AE-4B47-4E4B-B139-90AFD04A33CE}" srcOrd="1" destOrd="0" presId="urn:microsoft.com/office/officeart/2005/8/layout/hierarchy2"/>
    <dgm:cxn modelId="{F70A2765-2B93-48D3-B238-7C6BE164EA19}" type="presOf" srcId="{B659054C-9C5A-44B4-AE7B-FC32E515566A}" destId="{286A915A-24B4-4FA4-BA23-B1C7D4CEFCB9}" srcOrd="0" destOrd="0" presId="urn:microsoft.com/office/officeart/2005/8/layout/hierarchy2"/>
    <dgm:cxn modelId="{B986FA65-5A49-4DFB-8D80-637D801B1677}" type="presOf" srcId="{5184F6E4-7A16-4F84-8D60-02A8A4356B80}" destId="{1000648B-D3EC-4B5A-A1C2-6313D8CBE595}" srcOrd="1" destOrd="0" presId="urn:microsoft.com/office/officeart/2005/8/layout/hierarchy2"/>
    <dgm:cxn modelId="{B233586A-3881-4C36-A9B5-89B9983BE98D}" type="presOf" srcId="{488CDFCE-8E66-4F8E-AC2E-413BCA6FB087}" destId="{C279D581-D7C3-4E02-B369-002FF0609A4D}" srcOrd="0" destOrd="0" presId="urn:microsoft.com/office/officeart/2005/8/layout/hierarchy2"/>
    <dgm:cxn modelId="{8830E04B-25DC-41D4-AB6C-F3AB48B362BB}" type="presOf" srcId="{E2E27665-8C6D-479B-9103-ED157A5C0B74}" destId="{07552951-A406-4805-B42B-0344A585F63C}" srcOrd="1" destOrd="0" presId="urn:microsoft.com/office/officeart/2005/8/layout/hierarchy2"/>
    <dgm:cxn modelId="{B506836C-0F01-484A-A27C-0BB7FD039C11}" type="presOf" srcId="{6A8B4AB5-7327-4F58-B8CB-6490CB871698}" destId="{C64DAEFE-874E-440D-901A-68BBC0E33E51}" srcOrd="0" destOrd="0" presId="urn:microsoft.com/office/officeart/2005/8/layout/hierarchy2"/>
    <dgm:cxn modelId="{3E0E5870-00CF-473F-953D-4D429BCD0A83}" type="presOf" srcId="{50FCB4E3-8F0F-4D46-ACF8-55A1C44242E5}" destId="{93B1FEB3-1753-4B97-AEB4-4004578987D0}" srcOrd="0" destOrd="0" presId="urn:microsoft.com/office/officeart/2005/8/layout/hierarchy2"/>
    <dgm:cxn modelId="{B3D5BC51-328E-43FF-BFB1-02A7887B4DF3}" srcId="{50FCB4E3-8F0F-4D46-ACF8-55A1C44242E5}" destId="{73F69C02-00B7-4FB8-A3B2-09CF8B99DD8A}" srcOrd="0" destOrd="0" parTransId="{1D653F54-4A7D-4D8C-90C0-8DF188878813}" sibTransId="{D86D7D28-9C84-48C3-8BEC-8461E775E1A5}"/>
    <dgm:cxn modelId="{A57ED173-9447-4960-BB54-289F55D79508}" srcId="{CA13D07B-3B95-4BFF-B6C4-5F2FCE385AB1}" destId="{8EAF9F54-5BD5-4D65-8013-F594A334A965}" srcOrd="1" destOrd="0" parTransId="{81231F13-CBDF-4775-B1E8-F89AE716B2CF}" sibTransId="{08E24D86-5807-40E7-8F0E-0107EC9A8197}"/>
    <dgm:cxn modelId="{1DEF1C5A-B9BF-43B4-99A3-7A7C1AA29C55}" type="presOf" srcId="{CA13D07B-3B95-4BFF-B6C4-5F2FCE385AB1}" destId="{75C6FF6D-09B5-4C4D-BE2E-5B7C9D6B2E2D}" srcOrd="0" destOrd="0" presId="urn:microsoft.com/office/officeart/2005/8/layout/hierarchy2"/>
    <dgm:cxn modelId="{30332283-BAD8-4F3A-9ABA-21717D58C3BF}" srcId="{50FCB4E3-8F0F-4D46-ACF8-55A1C44242E5}" destId="{228DC369-9D07-4896-B814-96FDED12481E}" srcOrd="1" destOrd="0" parTransId="{73B79C4C-203F-4E0B-9237-1050AA210490}" sibTransId="{B3808E04-AF43-470B-B538-EEB763805C23}"/>
    <dgm:cxn modelId="{CE735188-7728-4F1C-BFB8-81397A2502BB}" type="presOf" srcId="{259B49AE-8201-42D0-839C-6635B287D717}" destId="{EA53B905-1BE2-49EE-985F-FC98E8270211}" srcOrd="0" destOrd="0" presId="urn:microsoft.com/office/officeart/2005/8/layout/hierarchy2"/>
    <dgm:cxn modelId="{BF49D388-7DFD-4380-928C-1DAD08F9F4D9}" srcId="{FFEC28F4-BFC8-4C8B-873A-ABD331FF59B2}" destId="{561A5F6A-D53A-4A66-BDD6-AD245FD40B0D}" srcOrd="0" destOrd="0" parTransId="{E2E27665-8C6D-479B-9103-ED157A5C0B74}" sibTransId="{B2071E9C-CFCD-4077-ADB4-3F55CD132F04}"/>
    <dgm:cxn modelId="{7F5FFE8B-7585-490F-8975-5D653465D255}" type="presOf" srcId="{8EAF9F54-5BD5-4D65-8013-F594A334A965}" destId="{664C184F-DDEC-4A3D-B7B3-BE2B04B6CA1E}" srcOrd="0" destOrd="0" presId="urn:microsoft.com/office/officeart/2005/8/layout/hierarchy2"/>
    <dgm:cxn modelId="{5319DA8C-C8A0-4C28-897B-10B31284CBDB}" type="presOf" srcId="{B01D3A21-B578-4191-9B60-F1098963D422}" destId="{C0282BF8-4C16-410E-B8F6-CC494AEF9490}" srcOrd="0" destOrd="0" presId="urn:microsoft.com/office/officeart/2005/8/layout/hierarchy2"/>
    <dgm:cxn modelId="{76176D90-48D5-491B-A65E-6851808EEB26}" type="presOf" srcId="{259B49AE-8201-42D0-839C-6635B287D717}" destId="{A01FBE65-CA71-4060-88AB-361A0EBEAB73}" srcOrd="1" destOrd="0" presId="urn:microsoft.com/office/officeart/2005/8/layout/hierarchy2"/>
    <dgm:cxn modelId="{78C8EF92-D8D1-4782-AF25-2FD02739A8F3}" type="presOf" srcId="{1D653F54-4A7D-4D8C-90C0-8DF188878813}" destId="{782A398A-4B29-4CC1-8B6C-852AFA932D46}" srcOrd="0" destOrd="0" presId="urn:microsoft.com/office/officeart/2005/8/layout/hierarchy2"/>
    <dgm:cxn modelId="{22712693-C99D-431A-8870-172670E72133}" type="presOf" srcId="{74166B21-C585-48FE-9DE4-29841F12CBFE}" destId="{326144CA-E6D6-402D-B6EA-F79D06ED39CB}" srcOrd="0" destOrd="0" presId="urn:microsoft.com/office/officeart/2005/8/layout/hierarchy2"/>
    <dgm:cxn modelId="{DF755998-2331-41DB-947F-2EC1FDA2D4F6}" type="presOf" srcId="{1D653F54-4A7D-4D8C-90C0-8DF188878813}" destId="{8F3C7EBF-7EDE-4F55-96A6-9CC10BFF49EB}" srcOrd="1" destOrd="0" presId="urn:microsoft.com/office/officeart/2005/8/layout/hierarchy2"/>
    <dgm:cxn modelId="{E5088E9C-C2FA-4778-9F2B-8FBC3A924225}" type="presOf" srcId="{488CDFCE-8E66-4F8E-AC2E-413BCA6FB087}" destId="{8E55E480-6ADF-410F-8F21-3C9466824455}" srcOrd="1" destOrd="0" presId="urn:microsoft.com/office/officeart/2005/8/layout/hierarchy2"/>
    <dgm:cxn modelId="{E17920A4-ED4F-453B-A5AE-28DB0455263A}" srcId="{CA13D07B-3B95-4BFF-B6C4-5F2FCE385AB1}" destId="{537AF2AE-A87E-4857-A987-B110F70A9AC6}" srcOrd="0" destOrd="0" parTransId="{F0563B1F-1D8B-46B4-9C40-0F72B4A56A62}" sibTransId="{BB9A9D02-EB1E-4D21-98A2-00C7C782F4FC}"/>
    <dgm:cxn modelId="{D89CC7A5-8F8A-447E-BBB4-68043B16FC88}" srcId="{50FCB4E3-8F0F-4D46-ACF8-55A1C44242E5}" destId="{9941A156-D854-499D-A517-31D9389C1560}" srcOrd="2" destOrd="0" parTransId="{259B49AE-8201-42D0-839C-6635B287D717}" sibTransId="{B81224DD-478F-497C-9FF9-B390CB20A542}"/>
    <dgm:cxn modelId="{0E8DFEAE-ABFF-437C-AAB4-2BEB558D08A0}" type="presOf" srcId="{73F69C02-00B7-4FB8-A3B2-09CF8B99DD8A}" destId="{ECD17179-B771-406F-836F-3AF4087D7089}" srcOrd="0" destOrd="0" presId="urn:microsoft.com/office/officeart/2005/8/layout/hierarchy2"/>
    <dgm:cxn modelId="{C0272AB3-EACA-4117-9A1B-B24CA38B0802}" type="presOf" srcId="{F2671027-84B3-4B96-A9E3-92C4C3A2D6EE}" destId="{A0D2F284-A606-4074-AD47-0EDE1DA850A6}" srcOrd="1" destOrd="0" presId="urn:microsoft.com/office/officeart/2005/8/layout/hierarchy2"/>
    <dgm:cxn modelId="{844E51B6-928A-42F0-8083-E3326048287F}" srcId="{FFEC28F4-BFC8-4C8B-873A-ABD331FF59B2}" destId="{CA13D07B-3B95-4BFF-B6C4-5F2FCE385AB1}" srcOrd="2" destOrd="0" parTransId="{74166B21-C585-48FE-9DE4-29841F12CBFE}" sibTransId="{D909D6FC-F066-41F4-8A54-E97B6ED99D7E}"/>
    <dgm:cxn modelId="{747481B8-42E1-4C9E-BF6D-F3C5380AE45F}" type="presOf" srcId="{537AF2AE-A87E-4857-A987-B110F70A9AC6}" destId="{F9713948-3B73-4E21-8460-38512383ADF8}" srcOrd="0" destOrd="0" presId="urn:microsoft.com/office/officeart/2005/8/layout/hierarchy2"/>
    <dgm:cxn modelId="{33565AC8-A328-476F-A936-477CA1B9C065}" type="presOf" srcId="{A0D4F68C-C0A2-499E-A4BF-F17D778E9E0C}" destId="{BF7E70A4-DF86-402C-9431-EA82D3014CEB}" srcOrd="0" destOrd="0" presId="urn:microsoft.com/office/officeart/2005/8/layout/hierarchy2"/>
    <dgm:cxn modelId="{7029E5D0-53BC-4868-84A0-EE4078BD6F0A}" type="presOf" srcId="{F0563B1F-1D8B-46B4-9C40-0F72B4A56A62}" destId="{38CD9456-F7F2-486D-ADAA-0849CC1CCAAA}" srcOrd="0" destOrd="0" presId="urn:microsoft.com/office/officeart/2005/8/layout/hierarchy2"/>
    <dgm:cxn modelId="{783F09D1-90E3-4146-89CE-E21978AFDA9A}" srcId="{2C529349-97D4-4DD9-A390-7F7879309147}" destId="{FFEC28F4-BFC8-4C8B-873A-ABD331FF59B2}" srcOrd="0" destOrd="0" parTransId="{9664F001-EE85-440A-8EF0-B2FE32AAD4B4}" sibTransId="{1C53480F-8C11-4185-8228-A6B859C46329}"/>
    <dgm:cxn modelId="{07B5FCD1-649D-46E6-B81A-8216BAED9AB3}" type="presOf" srcId="{73B79C4C-203F-4E0B-9237-1050AA210490}" destId="{A8EBF0F4-F25B-4D4B-8AAB-81173811044B}" srcOrd="1" destOrd="0" presId="urn:microsoft.com/office/officeart/2005/8/layout/hierarchy2"/>
    <dgm:cxn modelId="{64130EE8-D63F-4D30-ACD0-F859B2344B74}" type="presOf" srcId="{73B79C4C-203F-4E0B-9237-1050AA210490}" destId="{B7243BD8-6B6C-47D4-89B8-A0772B0475D7}" srcOrd="0" destOrd="0" presId="urn:microsoft.com/office/officeart/2005/8/layout/hierarchy2"/>
    <dgm:cxn modelId="{844FC6E8-DF4A-4581-BAA4-CED0B3E0DDA1}" type="presOf" srcId="{E2E27665-8C6D-479B-9103-ED157A5C0B74}" destId="{9FE36EC2-0344-436A-AF86-34FF3C8C44DB}" srcOrd="0" destOrd="0" presId="urn:microsoft.com/office/officeart/2005/8/layout/hierarchy2"/>
    <dgm:cxn modelId="{3743FFF6-44B2-4B1D-A6D2-FA12F1C1073E}" srcId="{561A5F6A-D53A-4A66-BDD6-AD245FD40B0D}" destId="{6A8B4AB5-7327-4F58-B8CB-6490CB871698}" srcOrd="0" destOrd="0" parTransId="{F2671027-84B3-4B96-A9E3-92C4C3A2D6EE}" sibTransId="{B4B1FABF-F170-4F69-9A91-6C3A5DDEFE83}"/>
    <dgm:cxn modelId="{F3233FF9-7F53-4082-9752-5F53EF87DEFF}" srcId="{561A5F6A-D53A-4A66-BDD6-AD245FD40B0D}" destId="{B659054C-9C5A-44B4-AE7B-FC32E515566A}" srcOrd="1" destOrd="0" parTransId="{488CDFCE-8E66-4F8E-AC2E-413BCA6FB087}" sibTransId="{614447FC-4AF3-4B3C-896D-13A3D3A707BA}"/>
    <dgm:cxn modelId="{BBEB7FFA-B6AF-4A2A-B32D-0BB024A6FC81}" srcId="{CA13D07B-3B95-4BFF-B6C4-5F2FCE385AB1}" destId="{20CA1605-0037-4346-B680-E86A675A1B85}" srcOrd="2" destOrd="0" parTransId="{1AABB263-EE86-4670-B838-1F3F20EE00DB}" sibTransId="{F1ACB8BB-711C-4B11-BAAE-C00E11512741}"/>
    <dgm:cxn modelId="{718FE8FB-711A-4889-97C0-C87F4BD22067}" type="presOf" srcId="{81231F13-CBDF-4775-B1E8-F89AE716B2CF}" destId="{04DB2866-5EF9-445C-8263-FCFE5711468D}" srcOrd="1" destOrd="0" presId="urn:microsoft.com/office/officeart/2005/8/layout/hierarchy2"/>
    <dgm:cxn modelId="{65D4B947-F745-4D75-9AD0-BEF7CF4B361D}" type="presParOf" srcId="{34F68180-127C-426A-8449-42118672C992}" destId="{33A796AB-E67F-4D03-A1F5-8932629BED36}" srcOrd="0" destOrd="0" presId="urn:microsoft.com/office/officeart/2005/8/layout/hierarchy2"/>
    <dgm:cxn modelId="{A88CBD46-EFEE-4CBB-89D2-90B6F4024137}" type="presParOf" srcId="{33A796AB-E67F-4D03-A1F5-8932629BED36}" destId="{11A34C2A-9999-44D5-82C1-97AA9C1BA32C}" srcOrd="0" destOrd="0" presId="urn:microsoft.com/office/officeart/2005/8/layout/hierarchy2"/>
    <dgm:cxn modelId="{CEA7FBB0-0FAD-4C6F-8721-CA886057D6EE}" type="presParOf" srcId="{33A796AB-E67F-4D03-A1F5-8932629BED36}" destId="{CF730F5F-4F08-43DD-9D6B-791224EE5837}" srcOrd="1" destOrd="0" presId="urn:microsoft.com/office/officeart/2005/8/layout/hierarchy2"/>
    <dgm:cxn modelId="{FF812670-C70C-417E-BB1D-1B64E10F04E7}" type="presParOf" srcId="{CF730F5F-4F08-43DD-9D6B-791224EE5837}" destId="{9FE36EC2-0344-436A-AF86-34FF3C8C44DB}" srcOrd="0" destOrd="0" presId="urn:microsoft.com/office/officeart/2005/8/layout/hierarchy2"/>
    <dgm:cxn modelId="{52A7989D-DC53-4118-A928-0CBB51140820}" type="presParOf" srcId="{9FE36EC2-0344-436A-AF86-34FF3C8C44DB}" destId="{07552951-A406-4805-B42B-0344A585F63C}" srcOrd="0" destOrd="0" presId="urn:microsoft.com/office/officeart/2005/8/layout/hierarchy2"/>
    <dgm:cxn modelId="{3DB05802-556F-4931-8955-235E141A2217}" type="presParOf" srcId="{CF730F5F-4F08-43DD-9D6B-791224EE5837}" destId="{AC2F94AA-CF88-4AD4-9E5D-077ADA9A20AB}" srcOrd="1" destOrd="0" presId="urn:microsoft.com/office/officeart/2005/8/layout/hierarchy2"/>
    <dgm:cxn modelId="{BFFC5B14-DD7F-46C3-9A0E-97E1D1033728}" type="presParOf" srcId="{AC2F94AA-CF88-4AD4-9E5D-077ADA9A20AB}" destId="{A96657D7-1313-431B-9AC2-DA7B17E83B47}" srcOrd="0" destOrd="0" presId="urn:microsoft.com/office/officeart/2005/8/layout/hierarchy2"/>
    <dgm:cxn modelId="{7F266931-84DB-47B9-8F6A-D1E045357507}" type="presParOf" srcId="{AC2F94AA-CF88-4AD4-9E5D-077ADA9A20AB}" destId="{5D0839DB-9F6A-485B-B0EC-BD80EB995479}" srcOrd="1" destOrd="0" presId="urn:microsoft.com/office/officeart/2005/8/layout/hierarchy2"/>
    <dgm:cxn modelId="{CFFCCE3A-2138-40ED-B003-A855414AB823}" type="presParOf" srcId="{5D0839DB-9F6A-485B-B0EC-BD80EB995479}" destId="{15B0B51A-C3CB-4356-A822-A3559277C346}" srcOrd="0" destOrd="0" presId="urn:microsoft.com/office/officeart/2005/8/layout/hierarchy2"/>
    <dgm:cxn modelId="{CA8497F0-2F82-445B-BF43-FC594C615DC3}" type="presParOf" srcId="{15B0B51A-C3CB-4356-A822-A3559277C346}" destId="{A0D2F284-A606-4074-AD47-0EDE1DA850A6}" srcOrd="0" destOrd="0" presId="urn:microsoft.com/office/officeart/2005/8/layout/hierarchy2"/>
    <dgm:cxn modelId="{C5613C01-D647-4ED7-AFD7-717B42E3A8D4}" type="presParOf" srcId="{5D0839DB-9F6A-485B-B0EC-BD80EB995479}" destId="{41F4A463-6588-4B39-B598-25BA86E4DCE3}" srcOrd="1" destOrd="0" presId="urn:microsoft.com/office/officeart/2005/8/layout/hierarchy2"/>
    <dgm:cxn modelId="{D19BC743-CA12-4AE6-9AF8-2CF20C05633C}" type="presParOf" srcId="{41F4A463-6588-4B39-B598-25BA86E4DCE3}" destId="{C64DAEFE-874E-440D-901A-68BBC0E33E51}" srcOrd="0" destOrd="0" presId="urn:microsoft.com/office/officeart/2005/8/layout/hierarchy2"/>
    <dgm:cxn modelId="{0F755AF1-6680-450C-A847-46EEFF177FF3}" type="presParOf" srcId="{41F4A463-6588-4B39-B598-25BA86E4DCE3}" destId="{49E1F053-4EF8-406F-B54C-34D79F29B49D}" srcOrd="1" destOrd="0" presId="urn:microsoft.com/office/officeart/2005/8/layout/hierarchy2"/>
    <dgm:cxn modelId="{8C139A7E-F69A-4286-87C6-F63545DBA8F1}" type="presParOf" srcId="{5D0839DB-9F6A-485B-B0EC-BD80EB995479}" destId="{C279D581-D7C3-4E02-B369-002FF0609A4D}" srcOrd="2" destOrd="0" presId="urn:microsoft.com/office/officeart/2005/8/layout/hierarchy2"/>
    <dgm:cxn modelId="{9DC253C9-40B6-4AF4-ADD1-E6428B5D249B}" type="presParOf" srcId="{C279D581-D7C3-4E02-B369-002FF0609A4D}" destId="{8E55E480-6ADF-410F-8F21-3C9466824455}" srcOrd="0" destOrd="0" presId="urn:microsoft.com/office/officeart/2005/8/layout/hierarchy2"/>
    <dgm:cxn modelId="{9F01321E-25CD-4CFB-A13A-DAE9483B1FD6}" type="presParOf" srcId="{5D0839DB-9F6A-485B-B0EC-BD80EB995479}" destId="{E760EE8C-A751-4D27-90D5-4A4CF83EE727}" srcOrd="3" destOrd="0" presId="urn:microsoft.com/office/officeart/2005/8/layout/hierarchy2"/>
    <dgm:cxn modelId="{A8D034C6-DBD3-48B1-B522-A79C1DF6FC5C}" type="presParOf" srcId="{E760EE8C-A751-4D27-90D5-4A4CF83EE727}" destId="{286A915A-24B4-4FA4-BA23-B1C7D4CEFCB9}" srcOrd="0" destOrd="0" presId="urn:microsoft.com/office/officeart/2005/8/layout/hierarchy2"/>
    <dgm:cxn modelId="{EF044AAE-44DA-4182-9027-B600449EFA3F}" type="presParOf" srcId="{E760EE8C-A751-4D27-90D5-4A4CF83EE727}" destId="{68F5DEEA-E80D-4F48-9643-E35DEC46C4FE}" srcOrd="1" destOrd="0" presId="urn:microsoft.com/office/officeart/2005/8/layout/hierarchy2"/>
    <dgm:cxn modelId="{B2E88A26-D208-42D2-9B09-4B5D14B843D1}" type="presParOf" srcId="{5D0839DB-9F6A-485B-B0EC-BD80EB995479}" destId="{C0282BF8-4C16-410E-B8F6-CC494AEF9490}" srcOrd="4" destOrd="0" presId="urn:microsoft.com/office/officeart/2005/8/layout/hierarchy2"/>
    <dgm:cxn modelId="{BE5EFDDF-97FE-4904-9F80-8DB4C1EAC42F}" type="presParOf" srcId="{C0282BF8-4C16-410E-B8F6-CC494AEF9490}" destId="{A34903AE-4B47-4E4B-B139-90AFD04A33CE}" srcOrd="0" destOrd="0" presId="urn:microsoft.com/office/officeart/2005/8/layout/hierarchy2"/>
    <dgm:cxn modelId="{9BE87982-7CE5-4234-9ED3-2346025743A1}" type="presParOf" srcId="{5D0839DB-9F6A-485B-B0EC-BD80EB995479}" destId="{6672591F-C901-485E-A208-BCE7FB2EA650}" srcOrd="5" destOrd="0" presId="urn:microsoft.com/office/officeart/2005/8/layout/hierarchy2"/>
    <dgm:cxn modelId="{C11769E2-325E-47FD-8B03-5FC8C9E9D609}" type="presParOf" srcId="{6672591F-C901-485E-A208-BCE7FB2EA650}" destId="{BF7E70A4-DF86-402C-9431-EA82D3014CEB}" srcOrd="0" destOrd="0" presId="urn:microsoft.com/office/officeart/2005/8/layout/hierarchy2"/>
    <dgm:cxn modelId="{C29E6E6D-FAFB-495F-80F5-7DE3094C97EA}" type="presParOf" srcId="{6672591F-C901-485E-A208-BCE7FB2EA650}" destId="{76CCB3F1-C772-4033-BC30-365309321F80}" srcOrd="1" destOrd="0" presId="urn:microsoft.com/office/officeart/2005/8/layout/hierarchy2"/>
    <dgm:cxn modelId="{C0D1815F-7127-46F6-99A0-7841A9885BCE}" type="presParOf" srcId="{CF730F5F-4F08-43DD-9D6B-791224EE5837}" destId="{8B1FB186-28EE-4803-AA14-C765EA22D507}" srcOrd="2" destOrd="0" presId="urn:microsoft.com/office/officeart/2005/8/layout/hierarchy2"/>
    <dgm:cxn modelId="{B693C9E8-90F1-4D62-ACA8-4A92A7BD7CF4}" type="presParOf" srcId="{8B1FB186-28EE-4803-AA14-C765EA22D507}" destId="{1000648B-D3EC-4B5A-A1C2-6313D8CBE595}" srcOrd="0" destOrd="0" presId="urn:microsoft.com/office/officeart/2005/8/layout/hierarchy2"/>
    <dgm:cxn modelId="{98FA23E2-7D2B-4003-A15B-6009C4729969}" type="presParOf" srcId="{CF730F5F-4F08-43DD-9D6B-791224EE5837}" destId="{6C608F33-3F9A-4300-BE16-24C9C76DEA84}" srcOrd="3" destOrd="0" presId="urn:microsoft.com/office/officeart/2005/8/layout/hierarchy2"/>
    <dgm:cxn modelId="{C8E98B2C-5B0A-44C5-8BE6-0B9AA0E363CE}" type="presParOf" srcId="{6C608F33-3F9A-4300-BE16-24C9C76DEA84}" destId="{93B1FEB3-1753-4B97-AEB4-4004578987D0}" srcOrd="0" destOrd="0" presId="urn:microsoft.com/office/officeart/2005/8/layout/hierarchy2"/>
    <dgm:cxn modelId="{4A984CBC-754E-4E28-8144-6B9770865791}" type="presParOf" srcId="{6C608F33-3F9A-4300-BE16-24C9C76DEA84}" destId="{E44C175F-4A7D-423D-9052-EA604C5115F3}" srcOrd="1" destOrd="0" presId="urn:microsoft.com/office/officeart/2005/8/layout/hierarchy2"/>
    <dgm:cxn modelId="{D09E4011-95B9-44AA-BE8C-D57F78892541}" type="presParOf" srcId="{E44C175F-4A7D-423D-9052-EA604C5115F3}" destId="{782A398A-4B29-4CC1-8B6C-852AFA932D46}" srcOrd="0" destOrd="0" presId="urn:microsoft.com/office/officeart/2005/8/layout/hierarchy2"/>
    <dgm:cxn modelId="{6662C900-0CDF-4CE4-A570-FCDEA8ED52C9}" type="presParOf" srcId="{782A398A-4B29-4CC1-8B6C-852AFA932D46}" destId="{8F3C7EBF-7EDE-4F55-96A6-9CC10BFF49EB}" srcOrd="0" destOrd="0" presId="urn:microsoft.com/office/officeart/2005/8/layout/hierarchy2"/>
    <dgm:cxn modelId="{2BC58C77-AC6A-49D0-BE42-28290F54E4A8}" type="presParOf" srcId="{E44C175F-4A7D-423D-9052-EA604C5115F3}" destId="{F16B21CA-C28E-4A7C-B2C9-14AA55EB3EA8}" srcOrd="1" destOrd="0" presId="urn:microsoft.com/office/officeart/2005/8/layout/hierarchy2"/>
    <dgm:cxn modelId="{3A52F6F8-96C3-40E7-875E-C31DA81E9665}" type="presParOf" srcId="{F16B21CA-C28E-4A7C-B2C9-14AA55EB3EA8}" destId="{ECD17179-B771-406F-836F-3AF4087D7089}" srcOrd="0" destOrd="0" presId="urn:microsoft.com/office/officeart/2005/8/layout/hierarchy2"/>
    <dgm:cxn modelId="{3FCDCE99-6B84-4B91-A4A0-123F959455BD}" type="presParOf" srcId="{F16B21CA-C28E-4A7C-B2C9-14AA55EB3EA8}" destId="{D1E82C27-1258-4691-8C88-8C9BC02FABA0}" srcOrd="1" destOrd="0" presId="urn:microsoft.com/office/officeart/2005/8/layout/hierarchy2"/>
    <dgm:cxn modelId="{FFFEE01C-629F-4EA8-99CD-0FFF907891AB}" type="presParOf" srcId="{E44C175F-4A7D-423D-9052-EA604C5115F3}" destId="{B7243BD8-6B6C-47D4-89B8-A0772B0475D7}" srcOrd="2" destOrd="0" presId="urn:microsoft.com/office/officeart/2005/8/layout/hierarchy2"/>
    <dgm:cxn modelId="{B9CC9E7E-F836-4A4E-8920-1CCADAA2F9FC}" type="presParOf" srcId="{B7243BD8-6B6C-47D4-89B8-A0772B0475D7}" destId="{A8EBF0F4-F25B-4D4B-8AAB-81173811044B}" srcOrd="0" destOrd="0" presId="urn:microsoft.com/office/officeart/2005/8/layout/hierarchy2"/>
    <dgm:cxn modelId="{38E93ADC-F7ED-4B23-AF26-C378D76884E3}" type="presParOf" srcId="{E44C175F-4A7D-423D-9052-EA604C5115F3}" destId="{68E31B6F-AC35-42C9-8896-71F178E922B1}" srcOrd="3" destOrd="0" presId="urn:microsoft.com/office/officeart/2005/8/layout/hierarchy2"/>
    <dgm:cxn modelId="{D2BBEF80-FECD-472E-91D1-9C93FB4A001F}" type="presParOf" srcId="{68E31B6F-AC35-42C9-8896-71F178E922B1}" destId="{F7146451-FEC6-413D-9B4E-FAED81E6366E}" srcOrd="0" destOrd="0" presId="urn:microsoft.com/office/officeart/2005/8/layout/hierarchy2"/>
    <dgm:cxn modelId="{98C811AF-7D77-4D6D-A000-86B817B2D485}" type="presParOf" srcId="{68E31B6F-AC35-42C9-8896-71F178E922B1}" destId="{D0405357-59A9-4E26-91B7-697EAACF9CD9}" srcOrd="1" destOrd="0" presId="urn:microsoft.com/office/officeart/2005/8/layout/hierarchy2"/>
    <dgm:cxn modelId="{0D927A36-4EB8-418F-9BE6-68FB16445F25}" type="presParOf" srcId="{E44C175F-4A7D-423D-9052-EA604C5115F3}" destId="{EA53B905-1BE2-49EE-985F-FC98E8270211}" srcOrd="4" destOrd="0" presId="urn:microsoft.com/office/officeart/2005/8/layout/hierarchy2"/>
    <dgm:cxn modelId="{7E224A62-C181-4B26-BF0C-83D20A67ECF8}" type="presParOf" srcId="{EA53B905-1BE2-49EE-985F-FC98E8270211}" destId="{A01FBE65-CA71-4060-88AB-361A0EBEAB73}" srcOrd="0" destOrd="0" presId="urn:microsoft.com/office/officeart/2005/8/layout/hierarchy2"/>
    <dgm:cxn modelId="{9CB3E97A-762E-44AA-BC86-86F18AE393A2}" type="presParOf" srcId="{E44C175F-4A7D-423D-9052-EA604C5115F3}" destId="{B790AB4D-1CE7-4AE5-92AE-C0EF121D5440}" srcOrd="5" destOrd="0" presId="urn:microsoft.com/office/officeart/2005/8/layout/hierarchy2"/>
    <dgm:cxn modelId="{6D6C1134-4204-45F2-99D4-ECCB3A1C431C}" type="presParOf" srcId="{B790AB4D-1CE7-4AE5-92AE-C0EF121D5440}" destId="{80F29D57-9637-475C-B934-28E772C0625C}" srcOrd="0" destOrd="0" presId="urn:microsoft.com/office/officeart/2005/8/layout/hierarchy2"/>
    <dgm:cxn modelId="{D0270BEE-E94F-4729-B370-AEEF5CD21D33}" type="presParOf" srcId="{B790AB4D-1CE7-4AE5-92AE-C0EF121D5440}" destId="{E4A63521-CF1B-4181-B555-779DD78CDBEA}" srcOrd="1" destOrd="0" presId="urn:microsoft.com/office/officeart/2005/8/layout/hierarchy2"/>
    <dgm:cxn modelId="{1615A5A7-69D0-4ED3-9AD9-1509EB227F0C}" type="presParOf" srcId="{CF730F5F-4F08-43DD-9D6B-791224EE5837}" destId="{326144CA-E6D6-402D-B6EA-F79D06ED39CB}" srcOrd="4" destOrd="0" presId="urn:microsoft.com/office/officeart/2005/8/layout/hierarchy2"/>
    <dgm:cxn modelId="{96CA0B21-A5FA-46F2-ADE6-8B94B3774694}" type="presParOf" srcId="{326144CA-E6D6-402D-B6EA-F79D06ED39CB}" destId="{502823B3-FB4F-4023-BB6D-82D19D3FAB9B}" srcOrd="0" destOrd="0" presId="urn:microsoft.com/office/officeart/2005/8/layout/hierarchy2"/>
    <dgm:cxn modelId="{0FC4FBCC-BA4A-494F-910E-4B53DCDDAB81}" type="presParOf" srcId="{CF730F5F-4F08-43DD-9D6B-791224EE5837}" destId="{C2DC8BA8-A198-4E55-968C-246CF6C80F90}" srcOrd="5" destOrd="0" presId="urn:microsoft.com/office/officeart/2005/8/layout/hierarchy2"/>
    <dgm:cxn modelId="{D0084AAA-F5E4-40FF-9531-99CF655D0DF3}" type="presParOf" srcId="{C2DC8BA8-A198-4E55-968C-246CF6C80F90}" destId="{75C6FF6D-09B5-4C4D-BE2E-5B7C9D6B2E2D}" srcOrd="0" destOrd="0" presId="urn:microsoft.com/office/officeart/2005/8/layout/hierarchy2"/>
    <dgm:cxn modelId="{4BD268B5-8239-44C0-80DE-5008930F25D6}" type="presParOf" srcId="{C2DC8BA8-A198-4E55-968C-246CF6C80F90}" destId="{048A7323-0E57-4541-97F3-94BBF2454CDC}" srcOrd="1" destOrd="0" presId="urn:microsoft.com/office/officeart/2005/8/layout/hierarchy2"/>
    <dgm:cxn modelId="{83DCED13-69E6-4297-BF13-EECE15042C15}" type="presParOf" srcId="{048A7323-0E57-4541-97F3-94BBF2454CDC}" destId="{38CD9456-F7F2-486D-ADAA-0849CC1CCAAA}" srcOrd="0" destOrd="0" presId="urn:microsoft.com/office/officeart/2005/8/layout/hierarchy2"/>
    <dgm:cxn modelId="{4AD5C6A8-9024-4E20-934E-89F469D94655}" type="presParOf" srcId="{38CD9456-F7F2-486D-ADAA-0849CC1CCAAA}" destId="{D794BF40-2668-4F5E-AC99-C6E923940629}" srcOrd="0" destOrd="0" presId="urn:microsoft.com/office/officeart/2005/8/layout/hierarchy2"/>
    <dgm:cxn modelId="{0B5114BB-EC43-4A4A-8087-CA05730F51E7}" type="presParOf" srcId="{048A7323-0E57-4541-97F3-94BBF2454CDC}" destId="{CEF6CA00-F812-47A5-ACD1-7FA6254DC142}" srcOrd="1" destOrd="0" presId="urn:microsoft.com/office/officeart/2005/8/layout/hierarchy2"/>
    <dgm:cxn modelId="{2893859C-2CE2-4C90-9648-BA055AAD38C5}" type="presParOf" srcId="{CEF6CA00-F812-47A5-ACD1-7FA6254DC142}" destId="{F9713948-3B73-4E21-8460-38512383ADF8}" srcOrd="0" destOrd="0" presId="urn:microsoft.com/office/officeart/2005/8/layout/hierarchy2"/>
    <dgm:cxn modelId="{66615DED-027B-4765-A1FC-46387618FB9D}" type="presParOf" srcId="{CEF6CA00-F812-47A5-ACD1-7FA6254DC142}" destId="{8806CE17-E5B6-40DB-94DF-666929B06050}" srcOrd="1" destOrd="0" presId="urn:microsoft.com/office/officeart/2005/8/layout/hierarchy2"/>
    <dgm:cxn modelId="{E1465AB5-8CA9-4F7F-9B89-09409310AE61}" type="presParOf" srcId="{048A7323-0E57-4541-97F3-94BBF2454CDC}" destId="{AB8B904E-9FD9-44FC-8FC6-128D58D994D1}" srcOrd="2" destOrd="0" presId="urn:microsoft.com/office/officeart/2005/8/layout/hierarchy2"/>
    <dgm:cxn modelId="{6A343E2C-6822-4F0B-AECF-51F5CD2701DD}" type="presParOf" srcId="{AB8B904E-9FD9-44FC-8FC6-128D58D994D1}" destId="{04DB2866-5EF9-445C-8263-FCFE5711468D}" srcOrd="0" destOrd="0" presId="urn:microsoft.com/office/officeart/2005/8/layout/hierarchy2"/>
    <dgm:cxn modelId="{708CF433-47F8-42B1-B2F2-E7E1260539B8}" type="presParOf" srcId="{048A7323-0E57-4541-97F3-94BBF2454CDC}" destId="{ED6FB1C1-B863-4595-9A52-BF0BC18380DD}" srcOrd="3" destOrd="0" presId="urn:microsoft.com/office/officeart/2005/8/layout/hierarchy2"/>
    <dgm:cxn modelId="{BD2FEBA8-D3D3-4230-B9AD-C7A0EADD089F}" type="presParOf" srcId="{ED6FB1C1-B863-4595-9A52-BF0BC18380DD}" destId="{664C184F-DDEC-4A3D-B7B3-BE2B04B6CA1E}" srcOrd="0" destOrd="0" presId="urn:microsoft.com/office/officeart/2005/8/layout/hierarchy2"/>
    <dgm:cxn modelId="{68820CE8-F57C-4A34-9C07-7791F0B1AC4D}" type="presParOf" srcId="{ED6FB1C1-B863-4595-9A52-BF0BC18380DD}" destId="{34959EF1-92A8-4783-81D3-AE0FDCE99187}" srcOrd="1" destOrd="0" presId="urn:microsoft.com/office/officeart/2005/8/layout/hierarchy2"/>
    <dgm:cxn modelId="{2F303166-7D14-43FA-AA01-71B2C56D6B2D}" type="presParOf" srcId="{048A7323-0E57-4541-97F3-94BBF2454CDC}" destId="{35B0A26B-808F-4C43-B494-D732A3DC1296}" srcOrd="4" destOrd="0" presId="urn:microsoft.com/office/officeart/2005/8/layout/hierarchy2"/>
    <dgm:cxn modelId="{820E17F6-AF3D-47F8-9C93-1B8FA6CEE8ED}" type="presParOf" srcId="{35B0A26B-808F-4C43-B494-D732A3DC1296}" destId="{869041FE-1AB9-4519-A89B-5E41EC461CA9}" srcOrd="0" destOrd="0" presId="urn:microsoft.com/office/officeart/2005/8/layout/hierarchy2"/>
    <dgm:cxn modelId="{2BB61BC9-0B86-47D8-A83E-5E1C45317395}" type="presParOf" srcId="{048A7323-0E57-4541-97F3-94BBF2454CDC}" destId="{95EB49BB-D042-4ABF-9F43-53D4A41ACE49}" srcOrd="5" destOrd="0" presId="urn:microsoft.com/office/officeart/2005/8/layout/hierarchy2"/>
    <dgm:cxn modelId="{0CF20B61-6E7A-4876-87A8-2A7BA05FAFD4}" type="presParOf" srcId="{95EB49BB-D042-4ABF-9F43-53D4A41ACE49}" destId="{82DFA314-41D2-420C-8565-CA66B1BF8CE6}" srcOrd="0" destOrd="0" presId="urn:microsoft.com/office/officeart/2005/8/layout/hierarchy2"/>
    <dgm:cxn modelId="{68DE2B1D-787E-4586-BA4B-C811E78BF6B8}" type="presParOf" srcId="{95EB49BB-D042-4ABF-9F43-53D4A41ACE49}" destId="{1A160FAF-38AE-4DCB-BF3C-3B7B821FF26D}" srcOrd="1" destOrd="0" presId="urn:microsoft.com/office/officeart/2005/8/layout/hierarchy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34C2A-9999-44D5-82C1-97AA9C1BA32C}">
      <dsp:nvSpPr>
        <dsp:cNvPr id="0" name=""/>
        <dsp:cNvSpPr/>
      </dsp:nvSpPr>
      <dsp:spPr>
        <a:xfrm>
          <a:off x="412561" y="1805362"/>
          <a:ext cx="1217716" cy="742869"/>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Main Directory</a:t>
          </a:r>
        </a:p>
      </dsp:txBody>
      <dsp:txXfrm>
        <a:off x="434319" y="1827120"/>
        <a:ext cx="1174200" cy="699353"/>
      </dsp:txXfrm>
    </dsp:sp>
    <dsp:sp modelId="{9FE36EC2-0344-436A-AF86-34FF3C8C44DB}">
      <dsp:nvSpPr>
        <dsp:cNvPr id="0" name=""/>
        <dsp:cNvSpPr/>
      </dsp:nvSpPr>
      <dsp:spPr>
        <a:xfrm rot="18706741">
          <a:off x="1277633" y="1380016"/>
          <a:ext cx="2113283" cy="17644"/>
        </a:xfrm>
        <a:custGeom>
          <a:avLst/>
          <a:gdLst/>
          <a:ahLst/>
          <a:cxnLst/>
          <a:rect l="0" t="0" r="0" b="0"/>
          <a:pathLst>
            <a:path>
              <a:moveTo>
                <a:pt x="0" y="8822"/>
              </a:moveTo>
              <a:lnTo>
                <a:pt x="2113283" y="88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281443" y="1336006"/>
        <a:ext cx="105664" cy="105664"/>
      </dsp:txXfrm>
    </dsp:sp>
    <dsp:sp modelId="{A96657D7-1313-431B-9AC2-DA7B17E83B47}">
      <dsp:nvSpPr>
        <dsp:cNvPr id="0" name=""/>
        <dsp:cNvSpPr/>
      </dsp:nvSpPr>
      <dsp:spPr>
        <a:xfrm>
          <a:off x="3038273" y="271495"/>
          <a:ext cx="1248838" cy="658766"/>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Train</a:t>
          </a:r>
        </a:p>
      </dsp:txBody>
      <dsp:txXfrm>
        <a:off x="3057568" y="290790"/>
        <a:ext cx="1210248" cy="620176"/>
      </dsp:txXfrm>
    </dsp:sp>
    <dsp:sp modelId="{15B0B51A-C3CB-4356-A822-A3559277C346}">
      <dsp:nvSpPr>
        <dsp:cNvPr id="0" name=""/>
        <dsp:cNvSpPr/>
      </dsp:nvSpPr>
      <dsp:spPr>
        <a:xfrm rot="21031539">
          <a:off x="4271023" y="397918"/>
          <a:ext cx="2358828" cy="17644"/>
        </a:xfrm>
        <a:custGeom>
          <a:avLst/>
          <a:gdLst/>
          <a:ahLst/>
          <a:cxnLst/>
          <a:rect l="0" t="0" r="0" b="0"/>
          <a:pathLst>
            <a:path>
              <a:moveTo>
                <a:pt x="0" y="8822"/>
              </a:moveTo>
              <a:lnTo>
                <a:pt x="2358828" y="88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391467" y="347769"/>
        <a:ext cx="117941" cy="117941"/>
      </dsp:txXfrm>
    </dsp:sp>
    <dsp:sp modelId="{C64DAEFE-874E-440D-901A-68BBC0E33E51}">
      <dsp:nvSpPr>
        <dsp:cNvPr id="0" name=""/>
        <dsp:cNvSpPr/>
      </dsp:nvSpPr>
      <dsp:spPr>
        <a:xfrm>
          <a:off x="6613764" y="370"/>
          <a:ext cx="848926" cy="424463"/>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Class1</a:t>
          </a:r>
        </a:p>
      </dsp:txBody>
      <dsp:txXfrm>
        <a:off x="6626196" y="12802"/>
        <a:ext cx="824062" cy="399599"/>
      </dsp:txXfrm>
    </dsp:sp>
    <dsp:sp modelId="{C279D581-D7C3-4E02-B369-002FF0609A4D}">
      <dsp:nvSpPr>
        <dsp:cNvPr id="0" name=""/>
        <dsp:cNvSpPr/>
      </dsp:nvSpPr>
      <dsp:spPr>
        <a:xfrm rot="147450">
          <a:off x="4286040" y="641984"/>
          <a:ext cx="2328794" cy="17644"/>
        </a:xfrm>
        <a:custGeom>
          <a:avLst/>
          <a:gdLst/>
          <a:ahLst/>
          <a:cxnLst/>
          <a:rect l="0" t="0" r="0" b="0"/>
          <a:pathLst>
            <a:path>
              <a:moveTo>
                <a:pt x="0" y="8822"/>
              </a:moveTo>
              <a:lnTo>
                <a:pt x="2328794" y="88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392218" y="592586"/>
        <a:ext cx="116439" cy="116439"/>
      </dsp:txXfrm>
    </dsp:sp>
    <dsp:sp modelId="{286A915A-24B4-4FA4-BA23-B1C7D4CEFCB9}">
      <dsp:nvSpPr>
        <dsp:cNvPr id="0" name=""/>
        <dsp:cNvSpPr/>
      </dsp:nvSpPr>
      <dsp:spPr>
        <a:xfrm>
          <a:off x="6613764" y="488502"/>
          <a:ext cx="848926" cy="424463"/>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Class2</a:t>
          </a:r>
        </a:p>
      </dsp:txBody>
      <dsp:txXfrm>
        <a:off x="6626196" y="500934"/>
        <a:ext cx="824062" cy="399599"/>
      </dsp:txXfrm>
    </dsp:sp>
    <dsp:sp modelId="{C0282BF8-4C16-410E-B8F6-CC494AEF9490}">
      <dsp:nvSpPr>
        <dsp:cNvPr id="0" name=""/>
        <dsp:cNvSpPr/>
      </dsp:nvSpPr>
      <dsp:spPr>
        <a:xfrm rot="850964">
          <a:off x="4250537" y="886050"/>
          <a:ext cx="2399799" cy="17644"/>
        </a:xfrm>
        <a:custGeom>
          <a:avLst/>
          <a:gdLst/>
          <a:ahLst/>
          <a:cxnLst/>
          <a:rect l="0" t="0" r="0" b="0"/>
          <a:pathLst>
            <a:path>
              <a:moveTo>
                <a:pt x="0" y="8822"/>
              </a:moveTo>
              <a:lnTo>
                <a:pt x="2399799" y="88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390442" y="834878"/>
        <a:ext cx="119989" cy="119989"/>
      </dsp:txXfrm>
    </dsp:sp>
    <dsp:sp modelId="{BF7E70A4-DF86-402C-9431-EA82D3014CEB}">
      <dsp:nvSpPr>
        <dsp:cNvPr id="0" name=""/>
        <dsp:cNvSpPr/>
      </dsp:nvSpPr>
      <dsp:spPr>
        <a:xfrm>
          <a:off x="6613764" y="976635"/>
          <a:ext cx="848926" cy="424463"/>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a:t>
          </a:r>
        </a:p>
      </dsp:txBody>
      <dsp:txXfrm>
        <a:off x="6626196" y="989067"/>
        <a:ext cx="824062" cy="399599"/>
      </dsp:txXfrm>
    </dsp:sp>
    <dsp:sp modelId="{8B1FB186-28EE-4803-AA14-C765EA22D507}">
      <dsp:nvSpPr>
        <dsp:cNvPr id="0" name=""/>
        <dsp:cNvSpPr/>
      </dsp:nvSpPr>
      <dsp:spPr>
        <a:xfrm rot="21411740">
          <a:off x="1629161" y="2127194"/>
          <a:ext cx="1490112" cy="17644"/>
        </a:xfrm>
        <a:custGeom>
          <a:avLst/>
          <a:gdLst/>
          <a:ahLst/>
          <a:cxnLst/>
          <a:rect l="0" t="0" r="0" b="0"/>
          <a:pathLst>
            <a:path>
              <a:moveTo>
                <a:pt x="0" y="8822"/>
              </a:moveTo>
              <a:lnTo>
                <a:pt x="1490112" y="88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36964" y="2098763"/>
        <a:ext cx="74505" cy="74505"/>
      </dsp:txXfrm>
    </dsp:sp>
    <dsp:sp modelId="{93B1FEB3-1753-4B97-AEB4-4004578987D0}">
      <dsp:nvSpPr>
        <dsp:cNvPr id="0" name=""/>
        <dsp:cNvSpPr/>
      </dsp:nvSpPr>
      <dsp:spPr>
        <a:xfrm>
          <a:off x="3118157" y="1779014"/>
          <a:ext cx="1188420" cy="632441"/>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Validation</a:t>
          </a:r>
        </a:p>
      </dsp:txBody>
      <dsp:txXfrm>
        <a:off x="3136681" y="1797538"/>
        <a:ext cx="1151372" cy="595393"/>
      </dsp:txXfrm>
    </dsp:sp>
    <dsp:sp modelId="{782A398A-4B29-4CC1-8B6C-852AFA932D46}">
      <dsp:nvSpPr>
        <dsp:cNvPr id="0" name=""/>
        <dsp:cNvSpPr/>
      </dsp:nvSpPr>
      <dsp:spPr>
        <a:xfrm rot="20967305">
          <a:off x="4287279" y="1877295"/>
          <a:ext cx="2285364" cy="17644"/>
        </a:xfrm>
        <a:custGeom>
          <a:avLst/>
          <a:gdLst/>
          <a:ahLst/>
          <a:cxnLst/>
          <a:rect l="0" t="0" r="0" b="0"/>
          <a:pathLst>
            <a:path>
              <a:moveTo>
                <a:pt x="0" y="8822"/>
              </a:moveTo>
              <a:lnTo>
                <a:pt x="2285364" y="88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372827" y="1828983"/>
        <a:ext cx="114268" cy="114268"/>
      </dsp:txXfrm>
    </dsp:sp>
    <dsp:sp modelId="{ECD17179-B771-406F-836F-3AF4087D7089}">
      <dsp:nvSpPr>
        <dsp:cNvPr id="0" name=""/>
        <dsp:cNvSpPr/>
      </dsp:nvSpPr>
      <dsp:spPr>
        <a:xfrm>
          <a:off x="6553345" y="1464767"/>
          <a:ext cx="848926" cy="424463"/>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Class1</a:t>
          </a:r>
        </a:p>
      </dsp:txBody>
      <dsp:txXfrm>
        <a:off x="6565777" y="1477199"/>
        <a:ext cx="824062" cy="399599"/>
      </dsp:txXfrm>
    </dsp:sp>
    <dsp:sp modelId="{B7243BD8-6B6C-47D4-89B8-A0772B0475D7}">
      <dsp:nvSpPr>
        <dsp:cNvPr id="0" name=""/>
        <dsp:cNvSpPr/>
      </dsp:nvSpPr>
      <dsp:spPr>
        <a:xfrm rot="106913">
          <a:off x="4306034" y="2121361"/>
          <a:ext cx="2247855" cy="17644"/>
        </a:xfrm>
        <a:custGeom>
          <a:avLst/>
          <a:gdLst/>
          <a:ahLst/>
          <a:cxnLst/>
          <a:rect l="0" t="0" r="0" b="0"/>
          <a:pathLst>
            <a:path>
              <a:moveTo>
                <a:pt x="0" y="8822"/>
              </a:moveTo>
              <a:lnTo>
                <a:pt x="2247855" y="88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373765" y="2073987"/>
        <a:ext cx="112392" cy="112392"/>
      </dsp:txXfrm>
    </dsp:sp>
    <dsp:sp modelId="{F7146451-FEC6-413D-9B4E-FAED81E6366E}">
      <dsp:nvSpPr>
        <dsp:cNvPr id="0" name=""/>
        <dsp:cNvSpPr/>
      </dsp:nvSpPr>
      <dsp:spPr>
        <a:xfrm>
          <a:off x="6553345" y="1952900"/>
          <a:ext cx="848926" cy="424463"/>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Class2</a:t>
          </a:r>
        </a:p>
      </dsp:txBody>
      <dsp:txXfrm>
        <a:off x="6565777" y="1965332"/>
        <a:ext cx="824062" cy="399599"/>
      </dsp:txXfrm>
    </dsp:sp>
    <dsp:sp modelId="{EA53B905-1BE2-49EE-985F-FC98E8270211}">
      <dsp:nvSpPr>
        <dsp:cNvPr id="0" name=""/>
        <dsp:cNvSpPr/>
      </dsp:nvSpPr>
      <dsp:spPr>
        <a:xfrm rot="836897">
          <a:off x="4272446" y="2365428"/>
          <a:ext cx="2315030" cy="17644"/>
        </a:xfrm>
        <a:custGeom>
          <a:avLst/>
          <a:gdLst/>
          <a:ahLst/>
          <a:cxnLst/>
          <a:rect l="0" t="0" r="0" b="0"/>
          <a:pathLst>
            <a:path>
              <a:moveTo>
                <a:pt x="0" y="8822"/>
              </a:moveTo>
              <a:lnTo>
                <a:pt x="2315030" y="88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372086" y="2316374"/>
        <a:ext cx="115751" cy="115751"/>
      </dsp:txXfrm>
    </dsp:sp>
    <dsp:sp modelId="{80F29D57-9637-475C-B934-28E772C0625C}">
      <dsp:nvSpPr>
        <dsp:cNvPr id="0" name=""/>
        <dsp:cNvSpPr/>
      </dsp:nvSpPr>
      <dsp:spPr>
        <a:xfrm>
          <a:off x="6553345" y="2441033"/>
          <a:ext cx="848926" cy="424463"/>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a:t>
          </a:r>
        </a:p>
      </dsp:txBody>
      <dsp:txXfrm>
        <a:off x="6565777" y="2453465"/>
        <a:ext cx="824062" cy="399599"/>
      </dsp:txXfrm>
    </dsp:sp>
    <dsp:sp modelId="{326144CA-E6D6-402D-B6EA-F79D06ED39CB}">
      <dsp:nvSpPr>
        <dsp:cNvPr id="0" name=""/>
        <dsp:cNvSpPr/>
      </dsp:nvSpPr>
      <dsp:spPr>
        <a:xfrm rot="2472472">
          <a:off x="1372213" y="2854401"/>
          <a:ext cx="2083891" cy="17644"/>
        </a:xfrm>
        <a:custGeom>
          <a:avLst/>
          <a:gdLst/>
          <a:ahLst/>
          <a:cxnLst/>
          <a:rect l="0" t="0" r="0" b="0"/>
          <a:pathLst>
            <a:path>
              <a:moveTo>
                <a:pt x="0" y="8822"/>
              </a:moveTo>
              <a:lnTo>
                <a:pt x="2083891" y="88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362062" y="2811126"/>
        <a:ext cx="104194" cy="104194"/>
      </dsp:txXfrm>
    </dsp:sp>
    <dsp:sp modelId="{75C6FF6D-09B5-4C4D-BE2E-5B7C9D6B2E2D}">
      <dsp:nvSpPr>
        <dsp:cNvPr id="0" name=""/>
        <dsp:cNvSpPr/>
      </dsp:nvSpPr>
      <dsp:spPr>
        <a:xfrm>
          <a:off x="3198041" y="3216902"/>
          <a:ext cx="1128163" cy="665494"/>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Test</a:t>
          </a:r>
        </a:p>
      </dsp:txBody>
      <dsp:txXfrm>
        <a:off x="3217533" y="3236394"/>
        <a:ext cx="1089179" cy="626510"/>
      </dsp:txXfrm>
    </dsp:sp>
    <dsp:sp modelId="{38CD9456-F7F2-486D-ADAA-0849CC1CCAAA}">
      <dsp:nvSpPr>
        <dsp:cNvPr id="0" name=""/>
        <dsp:cNvSpPr/>
      </dsp:nvSpPr>
      <dsp:spPr>
        <a:xfrm rot="20959814">
          <a:off x="4307143" y="3336701"/>
          <a:ext cx="2205007" cy="17644"/>
        </a:xfrm>
        <a:custGeom>
          <a:avLst/>
          <a:gdLst/>
          <a:ahLst/>
          <a:cxnLst/>
          <a:rect l="0" t="0" r="0" b="0"/>
          <a:pathLst>
            <a:path>
              <a:moveTo>
                <a:pt x="0" y="8822"/>
              </a:moveTo>
              <a:lnTo>
                <a:pt x="2205007" y="88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5354521" y="3290398"/>
        <a:ext cx="110250" cy="110250"/>
      </dsp:txXfrm>
    </dsp:sp>
    <dsp:sp modelId="{F9713948-3B73-4E21-8460-38512383ADF8}">
      <dsp:nvSpPr>
        <dsp:cNvPr id="0" name=""/>
        <dsp:cNvSpPr/>
      </dsp:nvSpPr>
      <dsp:spPr>
        <a:xfrm>
          <a:off x="6493089" y="2929165"/>
          <a:ext cx="848926" cy="424463"/>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Class1</a:t>
          </a:r>
        </a:p>
      </dsp:txBody>
      <dsp:txXfrm>
        <a:off x="6505521" y="2941597"/>
        <a:ext cx="824062" cy="399599"/>
      </dsp:txXfrm>
    </dsp:sp>
    <dsp:sp modelId="{AB8B904E-9FD9-44FC-8FC6-128D58D994D1}">
      <dsp:nvSpPr>
        <dsp:cNvPr id="0" name=""/>
        <dsp:cNvSpPr/>
      </dsp:nvSpPr>
      <dsp:spPr>
        <a:xfrm rot="126671">
          <a:off x="4325468" y="3580767"/>
          <a:ext cx="2168356" cy="17644"/>
        </a:xfrm>
        <a:custGeom>
          <a:avLst/>
          <a:gdLst/>
          <a:ahLst/>
          <a:cxnLst/>
          <a:rect l="0" t="0" r="0" b="0"/>
          <a:pathLst>
            <a:path>
              <a:moveTo>
                <a:pt x="0" y="8822"/>
              </a:moveTo>
              <a:lnTo>
                <a:pt x="2168356" y="88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5355438" y="3535381"/>
        <a:ext cx="108417" cy="108417"/>
      </dsp:txXfrm>
    </dsp:sp>
    <dsp:sp modelId="{664C184F-DDEC-4A3D-B7B3-BE2B04B6CA1E}">
      <dsp:nvSpPr>
        <dsp:cNvPr id="0" name=""/>
        <dsp:cNvSpPr/>
      </dsp:nvSpPr>
      <dsp:spPr>
        <a:xfrm>
          <a:off x="6493089" y="3417298"/>
          <a:ext cx="848926" cy="424463"/>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Class2</a:t>
          </a:r>
        </a:p>
      </dsp:txBody>
      <dsp:txXfrm>
        <a:off x="6505521" y="3429730"/>
        <a:ext cx="824062" cy="399599"/>
      </dsp:txXfrm>
    </dsp:sp>
    <dsp:sp modelId="{35B0A26B-808F-4C43-B494-D732A3DC1296}">
      <dsp:nvSpPr>
        <dsp:cNvPr id="0" name=""/>
        <dsp:cNvSpPr/>
      </dsp:nvSpPr>
      <dsp:spPr>
        <a:xfrm rot="881318">
          <a:off x="4289599" y="3824834"/>
          <a:ext cx="2240094" cy="17644"/>
        </a:xfrm>
        <a:custGeom>
          <a:avLst/>
          <a:gdLst/>
          <a:ahLst/>
          <a:cxnLst/>
          <a:rect l="0" t="0" r="0" b="0"/>
          <a:pathLst>
            <a:path>
              <a:moveTo>
                <a:pt x="0" y="8822"/>
              </a:moveTo>
              <a:lnTo>
                <a:pt x="2240094" y="88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353644" y="3777653"/>
        <a:ext cx="112004" cy="112004"/>
      </dsp:txXfrm>
    </dsp:sp>
    <dsp:sp modelId="{82DFA314-41D2-420C-8565-CA66B1BF8CE6}">
      <dsp:nvSpPr>
        <dsp:cNvPr id="0" name=""/>
        <dsp:cNvSpPr/>
      </dsp:nvSpPr>
      <dsp:spPr>
        <a:xfrm>
          <a:off x="6493089" y="3905430"/>
          <a:ext cx="848926" cy="424463"/>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a:t>
          </a:r>
        </a:p>
      </dsp:txBody>
      <dsp:txXfrm>
        <a:off x="6505521" y="3917862"/>
        <a:ext cx="824062" cy="3995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D0ED1-B72F-0834-AC20-33BEB20988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78BDF3-9B69-930A-C8AA-5C51657B83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4991E5-576C-0E6D-33F5-1722E4BEB963}"/>
              </a:ext>
            </a:extLst>
          </p:cNvPr>
          <p:cNvSpPr>
            <a:spLocks noGrp="1"/>
          </p:cNvSpPr>
          <p:nvPr>
            <p:ph type="dt" sz="half" idx="10"/>
          </p:nvPr>
        </p:nvSpPr>
        <p:spPr/>
        <p:txBody>
          <a:bodyPr/>
          <a:lstStyle/>
          <a:p>
            <a:fld id="{D032D1D9-E184-46D5-9DB1-45BBC0AACEC2}" type="datetimeFigureOut">
              <a:rPr lang="en-US" smtClean="0"/>
              <a:t>9/13/2022</a:t>
            </a:fld>
            <a:endParaRPr lang="en-US"/>
          </a:p>
        </p:txBody>
      </p:sp>
      <p:sp>
        <p:nvSpPr>
          <p:cNvPr id="5" name="Footer Placeholder 4">
            <a:extLst>
              <a:ext uri="{FF2B5EF4-FFF2-40B4-BE49-F238E27FC236}">
                <a16:creationId xmlns:a16="http://schemas.microsoft.com/office/drawing/2014/main" id="{7FA40D6A-9F3E-DAC8-D3DE-1E4104007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E563F-8D46-886F-F0C5-22478819665A}"/>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2331569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CBEC8-F886-4F30-F4EE-BB7670DBFA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611064-643B-72EC-4B0A-5A86174184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7B9F1-BF61-CA33-8696-C1C546E3F52F}"/>
              </a:ext>
            </a:extLst>
          </p:cNvPr>
          <p:cNvSpPr>
            <a:spLocks noGrp="1"/>
          </p:cNvSpPr>
          <p:nvPr>
            <p:ph type="dt" sz="half" idx="10"/>
          </p:nvPr>
        </p:nvSpPr>
        <p:spPr/>
        <p:txBody>
          <a:bodyPr/>
          <a:lstStyle/>
          <a:p>
            <a:fld id="{D032D1D9-E184-46D5-9DB1-45BBC0AACEC2}" type="datetimeFigureOut">
              <a:rPr lang="en-US" smtClean="0"/>
              <a:t>9/13/2022</a:t>
            </a:fld>
            <a:endParaRPr lang="en-US"/>
          </a:p>
        </p:txBody>
      </p:sp>
      <p:sp>
        <p:nvSpPr>
          <p:cNvPr id="5" name="Footer Placeholder 4">
            <a:extLst>
              <a:ext uri="{FF2B5EF4-FFF2-40B4-BE49-F238E27FC236}">
                <a16:creationId xmlns:a16="http://schemas.microsoft.com/office/drawing/2014/main" id="{5013A8F5-5A21-9D8E-DACC-FE63F648B8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227AC-DE0D-10CC-564F-D1875BDDD065}"/>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1026417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7A83A4-668A-0498-6D1B-CBD8BBDB04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8EA19F-E4FF-6B13-85BF-DD1E53CABD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068859-BE21-E7F8-8920-AA48BE07511F}"/>
              </a:ext>
            </a:extLst>
          </p:cNvPr>
          <p:cNvSpPr>
            <a:spLocks noGrp="1"/>
          </p:cNvSpPr>
          <p:nvPr>
            <p:ph type="dt" sz="half" idx="10"/>
          </p:nvPr>
        </p:nvSpPr>
        <p:spPr/>
        <p:txBody>
          <a:bodyPr/>
          <a:lstStyle/>
          <a:p>
            <a:fld id="{D032D1D9-E184-46D5-9DB1-45BBC0AACEC2}" type="datetimeFigureOut">
              <a:rPr lang="en-US" smtClean="0"/>
              <a:t>9/13/2022</a:t>
            </a:fld>
            <a:endParaRPr lang="en-US"/>
          </a:p>
        </p:txBody>
      </p:sp>
      <p:sp>
        <p:nvSpPr>
          <p:cNvPr id="5" name="Footer Placeholder 4">
            <a:extLst>
              <a:ext uri="{FF2B5EF4-FFF2-40B4-BE49-F238E27FC236}">
                <a16:creationId xmlns:a16="http://schemas.microsoft.com/office/drawing/2014/main" id="{E49DC975-1AF4-8215-C407-55F46B245E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44C00-FC6B-4E7C-DD1E-5E6996A9D00C}"/>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427556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9319D-68E6-21BF-41D9-35048B486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85CEC0-8AC7-BDB2-58A3-BDD3E8EF3D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63487D-9FAE-40C4-B18D-753C2463B355}"/>
              </a:ext>
            </a:extLst>
          </p:cNvPr>
          <p:cNvSpPr>
            <a:spLocks noGrp="1"/>
          </p:cNvSpPr>
          <p:nvPr>
            <p:ph type="dt" sz="half" idx="10"/>
          </p:nvPr>
        </p:nvSpPr>
        <p:spPr/>
        <p:txBody>
          <a:bodyPr/>
          <a:lstStyle/>
          <a:p>
            <a:fld id="{D032D1D9-E184-46D5-9DB1-45BBC0AACEC2}" type="datetimeFigureOut">
              <a:rPr lang="en-US" smtClean="0"/>
              <a:t>9/13/2022</a:t>
            </a:fld>
            <a:endParaRPr lang="en-US"/>
          </a:p>
        </p:txBody>
      </p:sp>
      <p:sp>
        <p:nvSpPr>
          <p:cNvPr id="5" name="Footer Placeholder 4">
            <a:extLst>
              <a:ext uri="{FF2B5EF4-FFF2-40B4-BE49-F238E27FC236}">
                <a16:creationId xmlns:a16="http://schemas.microsoft.com/office/drawing/2014/main" id="{FBFFD2E1-F2C0-71E3-087C-7F92D45C6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A926C-8F20-651F-5B27-F57B5D1F0EA0}"/>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2421512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6BC0-BEF5-F9B4-62CF-861607695B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5DE09E-A079-4D54-4F90-7C34C09F53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D94A7B-00CC-0A76-97B4-1708D04146C8}"/>
              </a:ext>
            </a:extLst>
          </p:cNvPr>
          <p:cNvSpPr>
            <a:spLocks noGrp="1"/>
          </p:cNvSpPr>
          <p:nvPr>
            <p:ph type="dt" sz="half" idx="10"/>
          </p:nvPr>
        </p:nvSpPr>
        <p:spPr/>
        <p:txBody>
          <a:bodyPr/>
          <a:lstStyle/>
          <a:p>
            <a:fld id="{D032D1D9-E184-46D5-9DB1-45BBC0AACEC2}" type="datetimeFigureOut">
              <a:rPr lang="en-US" smtClean="0"/>
              <a:t>9/13/2022</a:t>
            </a:fld>
            <a:endParaRPr lang="en-US"/>
          </a:p>
        </p:txBody>
      </p:sp>
      <p:sp>
        <p:nvSpPr>
          <p:cNvPr id="5" name="Footer Placeholder 4">
            <a:extLst>
              <a:ext uri="{FF2B5EF4-FFF2-40B4-BE49-F238E27FC236}">
                <a16:creationId xmlns:a16="http://schemas.microsoft.com/office/drawing/2014/main" id="{EA349229-B604-0230-210B-27DD5A7826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5A6C8-881A-075A-5755-766AFEF7A091}"/>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157276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5F27-AB73-51BE-939C-91B14F7D6C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311214-B94A-A624-5978-551F88D7A8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78A5E4-D1EE-1E5F-3A17-4E35AA31E8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29667F-B938-EB9B-8C9A-18502F6D6B84}"/>
              </a:ext>
            </a:extLst>
          </p:cNvPr>
          <p:cNvSpPr>
            <a:spLocks noGrp="1"/>
          </p:cNvSpPr>
          <p:nvPr>
            <p:ph type="dt" sz="half" idx="10"/>
          </p:nvPr>
        </p:nvSpPr>
        <p:spPr/>
        <p:txBody>
          <a:bodyPr/>
          <a:lstStyle/>
          <a:p>
            <a:fld id="{D032D1D9-E184-46D5-9DB1-45BBC0AACEC2}" type="datetimeFigureOut">
              <a:rPr lang="en-US" smtClean="0"/>
              <a:t>9/13/2022</a:t>
            </a:fld>
            <a:endParaRPr lang="en-US"/>
          </a:p>
        </p:txBody>
      </p:sp>
      <p:sp>
        <p:nvSpPr>
          <p:cNvPr id="6" name="Footer Placeholder 5">
            <a:extLst>
              <a:ext uri="{FF2B5EF4-FFF2-40B4-BE49-F238E27FC236}">
                <a16:creationId xmlns:a16="http://schemas.microsoft.com/office/drawing/2014/main" id="{64239C3A-B094-62D9-3B95-5C2770D608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6429A2-8F5E-4D89-165E-080BD012A964}"/>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3471980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5394-2C48-DFD5-35EF-0641AEA0EC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AE6122-7C0C-A298-6AF5-FAC76914E8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6FAADF-4081-D90E-0899-213CF669FC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C90024-1484-1DD6-8C28-4F26F04B68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6F14D0-0555-40DC-771E-ABAD980E7E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7C6E29-DBB0-EF80-A24D-8C963030E28B}"/>
              </a:ext>
            </a:extLst>
          </p:cNvPr>
          <p:cNvSpPr>
            <a:spLocks noGrp="1"/>
          </p:cNvSpPr>
          <p:nvPr>
            <p:ph type="dt" sz="half" idx="10"/>
          </p:nvPr>
        </p:nvSpPr>
        <p:spPr/>
        <p:txBody>
          <a:bodyPr/>
          <a:lstStyle/>
          <a:p>
            <a:fld id="{D032D1D9-E184-46D5-9DB1-45BBC0AACEC2}" type="datetimeFigureOut">
              <a:rPr lang="en-US" smtClean="0"/>
              <a:t>9/13/2022</a:t>
            </a:fld>
            <a:endParaRPr lang="en-US"/>
          </a:p>
        </p:txBody>
      </p:sp>
      <p:sp>
        <p:nvSpPr>
          <p:cNvPr id="8" name="Footer Placeholder 7">
            <a:extLst>
              <a:ext uri="{FF2B5EF4-FFF2-40B4-BE49-F238E27FC236}">
                <a16:creationId xmlns:a16="http://schemas.microsoft.com/office/drawing/2014/main" id="{58E77CB6-6AE1-BA09-E3AD-5B650127F7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3C7B36-320B-C2C5-5D0E-5DD76F39DE9F}"/>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303526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1348D-4F60-1681-7E8B-CE4E1FED8F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271B7E-6458-76DE-DD8A-C30CCCCEC10D}"/>
              </a:ext>
            </a:extLst>
          </p:cNvPr>
          <p:cNvSpPr>
            <a:spLocks noGrp="1"/>
          </p:cNvSpPr>
          <p:nvPr>
            <p:ph type="dt" sz="half" idx="10"/>
          </p:nvPr>
        </p:nvSpPr>
        <p:spPr/>
        <p:txBody>
          <a:bodyPr/>
          <a:lstStyle/>
          <a:p>
            <a:fld id="{D032D1D9-E184-46D5-9DB1-45BBC0AACEC2}" type="datetimeFigureOut">
              <a:rPr lang="en-US" smtClean="0"/>
              <a:t>9/13/2022</a:t>
            </a:fld>
            <a:endParaRPr lang="en-US"/>
          </a:p>
        </p:txBody>
      </p:sp>
      <p:sp>
        <p:nvSpPr>
          <p:cNvPr id="4" name="Footer Placeholder 3">
            <a:extLst>
              <a:ext uri="{FF2B5EF4-FFF2-40B4-BE49-F238E27FC236}">
                <a16:creationId xmlns:a16="http://schemas.microsoft.com/office/drawing/2014/main" id="{D071CAFA-242A-B9EB-DD7D-A15246328B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F5178B-23B3-8E14-61B1-5A46F6958A57}"/>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4087826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FA5CD2-66E6-DC53-8C72-234203A86135}"/>
              </a:ext>
            </a:extLst>
          </p:cNvPr>
          <p:cNvSpPr>
            <a:spLocks noGrp="1"/>
          </p:cNvSpPr>
          <p:nvPr>
            <p:ph type="dt" sz="half" idx="10"/>
          </p:nvPr>
        </p:nvSpPr>
        <p:spPr/>
        <p:txBody>
          <a:bodyPr/>
          <a:lstStyle/>
          <a:p>
            <a:fld id="{D032D1D9-E184-46D5-9DB1-45BBC0AACEC2}" type="datetimeFigureOut">
              <a:rPr lang="en-US" smtClean="0"/>
              <a:t>9/13/2022</a:t>
            </a:fld>
            <a:endParaRPr lang="en-US"/>
          </a:p>
        </p:txBody>
      </p:sp>
      <p:sp>
        <p:nvSpPr>
          <p:cNvPr id="3" name="Footer Placeholder 2">
            <a:extLst>
              <a:ext uri="{FF2B5EF4-FFF2-40B4-BE49-F238E27FC236}">
                <a16:creationId xmlns:a16="http://schemas.microsoft.com/office/drawing/2014/main" id="{9DED63BB-57AA-396B-C014-CB7BF685DD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F02F56-10A7-10E9-AF00-538C38203FAC}"/>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3789064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271E-A6EC-2D1F-9511-A0CE9BA104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AF8294-D69D-BCB1-9D52-37FBCD289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2C369F-0242-9B74-5497-2F7973736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0D3F5F-3B97-1DFE-C9BA-415214C824D0}"/>
              </a:ext>
            </a:extLst>
          </p:cNvPr>
          <p:cNvSpPr>
            <a:spLocks noGrp="1"/>
          </p:cNvSpPr>
          <p:nvPr>
            <p:ph type="dt" sz="half" idx="10"/>
          </p:nvPr>
        </p:nvSpPr>
        <p:spPr/>
        <p:txBody>
          <a:bodyPr/>
          <a:lstStyle/>
          <a:p>
            <a:fld id="{D032D1D9-E184-46D5-9DB1-45BBC0AACEC2}" type="datetimeFigureOut">
              <a:rPr lang="en-US" smtClean="0"/>
              <a:t>9/13/2022</a:t>
            </a:fld>
            <a:endParaRPr lang="en-US"/>
          </a:p>
        </p:txBody>
      </p:sp>
      <p:sp>
        <p:nvSpPr>
          <p:cNvPr id="6" name="Footer Placeholder 5">
            <a:extLst>
              <a:ext uri="{FF2B5EF4-FFF2-40B4-BE49-F238E27FC236}">
                <a16:creationId xmlns:a16="http://schemas.microsoft.com/office/drawing/2014/main" id="{C501B851-DE02-4306-27DD-B65F500F2A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E59904-B8E4-0A30-6C0A-9AF7BD8AE178}"/>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2107972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DB8C4-7B78-9987-AF1A-5B1354C6F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BE3297-094E-B75B-CC30-501DB1D916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9073A5-7B69-170B-5756-3B68593783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ABDEC9-D011-2EF4-C503-03EAB83D3FF7}"/>
              </a:ext>
            </a:extLst>
          </p:cNvPr>
          <p:cNvSpPr>
            <a:spLocks noGrp="1"/>
          </p:cNvSpPr>
          <p:nvPr>
            <p:ph type="dt" sz="half" idx="10"/>
          </p:nvPr>
        </p:nvSpPr>
        <p:spPr/>
        <p:txBody>
          <a:bodyPr/>
          <a:lstStyle/>
          <a:p>
            <a:fld id="{D032D1D9-E184-46D5-9DB1-45BBC0AACEC2}" type="datetimeFigureOut">
              <a:rPr lang="en-US" smtClean="0"/>
              <a:t>9/13/2022</a:t>
            </a:fld>
            <a:endParaRPr lang="en-US"/>
          </a:p>
        </p:txBody>
      </p:sp>
      <p:sp>
        <p:nvSpPr>
          <p:cNvPr id="6" name="Footer Placeholder 5">
            <a:extLst>
              <a:ext uri="{FF2B5EF4-FFF2-40B4-BE49-F238E27FC236}">
                <a16:creationId xmlns:a16="http://schemas.microsoft.com/office/drawing/2014/main" id="{27ADB482-4063-E851-2138-4416743AB0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B69DED-37E6-6453-3D93-78B4D39A7C14}"/>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119133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2CEABD-7AE3-D841-05DB-DE95C50796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824A3F-448A-4888-8921-4D83A5C440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34717-4183-B4D7-D3A0-0D8F62DB40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32D1D9-E184-46D5-9DB1-45BBC0AACEC2}" type="datetimeFigureOut">
              <a:rPr lang="en-US" smtClean="0"/>
              <a:t>9/13/2022</a:t>
            </a:fld>
            <a:endParaRPr lang="en-US"/>
          </a:p>
        </p:txBody>
      </p:sp>
      <p:sp>
        <p:nvSpPr>
          <p:cNvPr id="5" name="Footer Placeholder 4">
            <a:extLst>
              <a:ext uri="{FF2B5EF4-FFF2-40B4-BE49-F238E27FC236}">
                <a16:creationId xmlns:a16="http://schemas.microsoft.com/office/drawing/2014/main" id="{2BA5BD0C-8CFF-9A9C-6DE5-9804E0B784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172589-00AC-95C5-AD6B-783C8F28B6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475D3A-1E80-4935-BF83-D60133CC8E89}" type="slidenum">
              <a:rPr lang="en-US" smtClean="0"/>
              <a:t>‹#›</a:t>
            </a:fld>
            <a:endParaRPr lang="en-US"/>
          </a:p>
        </p:txBody>
      </p:sp>
    </p:spTree>
    <p:extLst>
      <p:ext uri="{BB962C8B-B14F-4D97-AF65-F5344CB8AC3E}">
        <p14:creationId xmlns:p14="http://schemas.microsoft.com/office/powerpoint/2010/main" val="2917212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5A28F3-7FB2-42D5-E453-2B4B2B7CD5CD}"/>
              </a:ext>
            </a:extLst>
          </p:cNvPr>
          <p:cNvSpPr txBox="1"/>
          <p:nvPr/>
        </p:nvSpPr>
        <p:spPr>
          <a:xfrm>
            <a:off x="557049" y="431881"/>
            <a:ext cx="11183006" cy="3220753"/>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Stars and Galaxies Classification</a:t>
            </a:r>
          </a:p>
          <a:p>
            <a:pPr marL="0" marR="0" indent="0" algn="just">
              <a:lnSpc>
                <a:spcPct val="119000"/>
              </a:lnSpc>
              <a:spcBef>
                <a:spcPts val="0"/>
              </a:spcBef>
              <a:spcAft>
                <a:spcPts val="0"/>
              </a:spcAft>
            </a:pPr>
            <a:r>
              <a:rPr lang="en-US" kern="1400" dirty="0">
                <a:solidFill>
                  <a:schemeClr val="bg1"/>
                </a:solidFill>
              </a:rPr>
              <a:t>As human open his eyes to the world, sky is beyond of his dream. Objects in the sky were mysterious, and myths belonged to stars. After telescope and other vision assistance devices, human can explore space by pictures. Nowadays aerospace shuttles, space explores and astronauts takes millions of images that need to be examined to realize how space changes.</a:t>
            </a:r>
          </a:p>
          <a:p>
            <a:pPr marL="0" marR="0" indent="0" algn="just">
              <a:lnSpc>
                <a:spcPct val="119000"/>
              </a:lnSpc>
              <a:spcBef>
                <a:spcPts val="0"/>
              </a:spcBef>
              <a:spcAft>
                <a:spcPts val="0"/>
              </a:spcAft>
            </a:pPr>
            <a:r>
              <a:rPr lang="en-US" kern="1400" dirty="0">
                <a:ln>
                  <a:noFill/>
                </a:ln>
                <a:solidFill>
                  <a:schemeClr val="bg1"/>
                </a:solidFill>
                <a:effectLst/>
              </a:rPr>
              <a:t>It’s time </a:t>
            </a:r>
            <a:r>
              <a:rPr lang="en-US" kern="1400" dirty="0">
                <a:solidFill>
                  <a:schemeClr val="bg1"/>
                </a:solidFill>
              </a:rPr>
              <a:t>for AI to show out, instead of examining by human, AI can classify and detect objects in the space. This can lead systems to perform faster and dive into details. Although human can detect more precise, sending data like images through space even to nearest space station expense and take time too much, so processing and predicting these images taken and sending results, is much more efficient.</a:t>
            </a:r>
            <a:endParaRPr lang="en-US" kern="1400" dirty="0">
              <a:ln>
                <a:noFill/>
              </a:ln>
              <a:solidFill>
                <a:schemeClr val="bg1"/>
              </a:solidFill>
              <a:effectLst/>
            </a:endParaRPr>
          </a:p>
        </p:txBody>
      </p:sp>
    </p:spTree>
    <p:extLst>
      <p:ext uri="{BB962C8B-B14F-4D97-AF65-F5344CB8AC3E}">
        <p14:creationId xmlns:p14="http://schemas.microsoft.com/office/powerpoint/2010/main" val="266873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4B747F-0B7F-57D3-C7BE-4385E9D3529E}"/>
              </a:ext>
            </a:extLst>
          </p:cNvPr>
          <p:cNvSpPr txBox="1"/>
          <p:nvPr/>
        </p:nvSpPr>
        <p:spPr>
          <a:xfrm>
            <a:off x="557049" y="263715"/>
            <a:ext cx="11183006" cy="5198603"/>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Load Data</a:t>
            </a:r>
          </a:p>
          <a:p>
            <a:pPr marL="0" marR="0" indent="0" algn="just">
              <a:lnSpc>
                <a:spcPct val="119000"/>
              </a:lnSpc>
              <a:spcBef>
                <a:spcPts val="0"/>
              </a:spcBef>
              <a:spcAft>
                <a:spcPts val="0"/>
              </a:spcAft>
            </a:pPr>
            <a:r>
              <a:rPr lang="en-US" kern="1400" dirty="0">
                <a:solidFill>
                  <a:schemeClr val="bg1"/>
                </a:solidFill>
              </a:rPr>
              <a:t>This dataset contains 10 thousand images included 2 classes, Stars and Galaxies. Each image in dataset contain 512 pixels as height, 512 pixels as width and 3 color channels and pixel values are between 0 and 255. There are 8000 images as training data and 2000 as validation and half of each dataset belonged to each class respectively.</a:t>
            </a:r>
          </a:p>
          <a:p>
            <a:pPr marL="0" marR="0" indent="0" algn="just">
              <a:lnSpc>
                <a:spcPct val="119000"/>
              </a:lnSpc>
              <a:spcBef>
                <a:spcPts val="0"/>
              </a:spcBef>
              <a:spcAft>
                <a:spcPts val="0"/>
              </a:spcAft>
            </a:pPr>
            <a:endParaRPr lang="en-US" kern="1400" dirty="0">
              <a:solidFill>
                <a:schemeClr val="bg1"/>
              </a:solidFill>
            </a:endParaRPr>
          </a:p>
          <a:p>
            <a:pPr marL="0" marR="0" indent="0" algn="just">
              <a:lnSpc>
                <a:spcPct val="119000"/>
              </a:lnSpc>
              <a:spcBef>
                <a:spcPts val="0"/>
              </a:spcBef>
              <a:spcAft>
                <a:spcPts val="0"/>
              </a:spcAft>
            </a:pPr>
            <a:r>
              <a:rPr lang="en-US" kern="1400" dirty="0">
                <a:solidFill>
                  <a:schemeClr val="bg1"/>
                </a:solidFill>
              </a:rPr>
              <a:t>To load data, image dataset from directory has been used. There is two datasets, training and validation dataset so two path need to be passed separately to these functions, each one indicates relative path to train and validation path. Because dataset contains only 2 classes, this is binary classification problem, so label mode parameter need to be set as binary.</a:t>
            </a:r>
          </a:p>
          <a:p>
            <a:pPr marL="0" marR="0" indent="0" algn="just">
              <a:lnSpc>
                <a:spcPct val="119000"/>
              </a:lnSpc>
              <a:spcBef>
                <a:spcPts val="0"/>
              </a:spcBef>
              <a:spcAft>
                <a:spcPts val="0"/>
              </a:spcAft>
            </a:pPr>
            <a:endParaRPr lang="en-US" kern="1400" dirty="0">
              <a:ln>
                <a:noFill/>
              </a:ln>
              <a:solidFill>
                <a:schemeClr val="bg1"/>
              </a:solidFill>
              <a:effectLst/>
            </a:endParaRPr>
          </a:p>
          <a:p>
            <a:pPr marL="0" marR="0" indent="0" algn="just">
              <a:lnSpc>
                <a:spcPct val="119000"/>
              </a:lnSpc>
              <a:spcBef>
                <a:spcPts val="0"/>
              </a:spcBef>
              <a:spcAft>
                <a:spcPts val="0"/>
              </a:spcAft>
            </a:pPr>
            <a:r>
              <a:rPr lang="en-US" kern="1400" dirty="0">
                <a:solidFill>
                  <a:schemeClr val="bg1"/>
                </a:solidFill>
              </a:rPr>
              <a:t>Set batch size equal to 32 and as already have mentioned images size is equal to 512 and 512 and for last parameter, shuffle must be set to True only for training because of unbiased learning during training.</a:t>
            </a:r>
          </a:p>
          <a:p>
            <a:pPr marL="0" marR="0" indent="0" algn="just">
              <a:lnSpc>
                <a:spcPct val="119000"/>
              </a:lnSpc>
              <a:spcBef>
                <a:spcPts val="0"/>
              </a:spcBef>
              <a:spcAft>
                <a:spcPts val="0"/>
              </a:spcAft>
            </a:pPr>
            <a:endParaRPr lang="en-US" kern="1400" dirty="0">
              <a:ln>
                <a:noFill/>
              </a:ln>
              <a:solidFill>
                <a:schemeClr val="bg1"/>
              </a:solidFill>
              <a:effectLst/>
            </a:endParaRPr>
          </a:p>
          <a:p>
            <a:pPr marL="0" marR="0" indent="0" algn="just">
              <a:lnSpc>
                <a:spcPct val="119000"/>
              </a:lnSpc>
              <a:spcBef>
                <a:spcPts val="0"/>
              </a:spcBef>
              <a:spcAft>
                <a:spcPts val="0"/>
              </a:spcAft>
            </a:pPr>
            <a:r>
              <a:rPr lang="en-US" kern="1400" dirty="0">
                <a:ln>
                  <a:noFill/>
                </a:ln>
                <a:solidFill>
                  <a:schemeClr val="bg1"/>
                </a:solidFill>
                <a:effectLst/>
              </a:rPr>
              <a:t>To normalize values, process function, that already have defined, must be mapped through every pixel value to scale between 0 and 1.</a:t>
            </a:r>
          </a:p>
        </p:txBody>
      </p:sp>
    </p:spTree>
    <p:extLst>
      <p:ext uri="{BB962C8B-B14F-4D97-AF65-F5344CB8AC3E}">
        <p14:creationId xmlns:p14="http://schemas.microsoft.com/office/powerpoint/2010/main" val="576436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B933E9-BB96-CB96-AD7C-CAAF3FD15E60}"/>
              </a:ext>
            </a:extLst>
          </p:cNvPr>
          <p:cNvSpPr txBox="1"/>
          <p:nvPr/>
        </p:nvSpPr>
        <p:spPr>
          <a:xfrm>
            <a:off x="557049" y="179633"/>
            <a:ext cx="11183006" cy="3550396"/>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Training and Validation</a:t>
            </a:r>
          </a:p>
          <a:p>
            <a:pPr marL="0" marR="0" indent="0" algn="just">
              <a:lnSpc>
                <a:spcPct val="119000"/>
              </a:lnSpc>
              <a:spcBef>
                <a:spcPts val="0"/>
              </a:spcBef>
              <a:spcAft>
                <a:spcPts val="0"/>
              </a:spcAft>
            </a:pPr>
            <a:r>
              <a:rPr lang="en-US" kern="1400" dirty="0">
                <a:ln>
                  <a:noFill/>
                </a:ln>
                <a:solidFill>
                  <a:schemeClr val="bg1"/>
                </a:solidFill>
                <a:effectLst/>
              </a:rPr>
              <a:t>All models in machine learning needs data to be trained on, changing parameters to fit on available data. This means the more data lead to better results. The model compute training data loss and then by computing gradient descent, tries to decrease loss value. But is decreasing training data loss mean better results on real data? Not necessarily. Real data often include the data that model has not previously seen before. So for evaluating results, loss value on training data is not enough and some data like validation needed to be collected.</a:t>
            </a:r>
          </a:p>
          <a:p>
            <a:pPr marL="0" marR="0" indent="0" algn="just">
              <a:lnSpc>
                <a:spcPct val="119000"/>
              </a:lnSpc>
              <a:spcBef>
                <a:spcPts val="0"/>
              </a:spcBef>
              <a:spcAft>
                <a:spcPts val="0"/>
              </a:spcAft>
            </a:pPr>
            <a:r>
              <a:rPr lang="en-US" kern="1400" dirty="0">
                <a:ln>
                  <a:noFill/>
                </a:ln>
                <a:solidFill>
                  <a:schemeClr val="bg1"/>
                </a:solidFill>
                <a:effectLst/>
              </a:rPr>
              <a:t>One of the key points in selecting validation data is number of data or size, </a:t>
            </a:r>
            <a:r>
              <a:rPr lang="en-US" kern="1400" dirty="0">
                <a:solidFill>
                  <a:schemeClr val="bg1"/>
                </a:solidFill>
              </a:rPr>
              <a:t>this selection is highly dependent to number of data.</a:t>
            </a:r>
            <a:r>
              <a:rPr lang="en-US" kern="1400" dirty="0">
                <a:ln>
                  <a:noFill/>
                </a:ln>
                <a:solidFill>
                  <a:schemeClr val="bg1"/>
                </a:solidFill>
                <a:effectLst/>
              </a:rPr>
              <a:t> It’s not a principle but it’s acceptable to split 20 percent of data for validation and 80 percent for training, and one of the points that need to be consider is that the distribution of validation data must be same as real data to reach </a:t>
            </a:r>
            <a:r>
              <a:rPr lang="en-US" kern="1400">
                <a:ln>
                  <a:noFill/>
                </a:ln>
                <a:solidFill>
                  <a:schemeClr val="bg1"/>
                </a:solidFill>
                <a:effectLst/>
              </a:rPr>
              <a:t>better results.</a:t>
            </a:r>
            <a:endParaRPr lang="en-US" kern="1400" dirty="0">
              <a:ln>
                <a:noFill/>
              </a:ln>
              <a:solidFill>
                <a:schemeClr val="bg1"/>
              </a:solidFill>
              <a:effectLst/>
            </a:endParaRPr>
          </a:p>
        </p:txBody>
      </p:sp>
    </p:spTree>
    <p:extLst>
      <p:ext uri="{BB962C8B-B14F-4D97-AF65-F5344CB8AC3E}">
        <p14:creationId xmlns:p14="http://schemas.microsoft.com/office/powerpoint/2010/main" val="4105176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21EE38-5FCC-AFBF-4B1D-44802356C568}"/>
              </a:ext>
            </a:extLst>
          </p:cNvPr>
          <p:cNvSpPr txBox="1"/>
          <p:nvPr/>
        </p:nvSpPr>
        <p:spPr>
          <a:xfrm>
            <a:off x="557049" y="179633"/>
            <a:ext cx="11183006" cy="1902187"/>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Batch</a:t>
            </a:r>
          </a:p>
          <a:p>
            <a:pPr marL="0" marR="0" indent="0" algn="just">
              <a:lnSpc>
                <a:spcPct val="119000"/>
              </a:lnSpc>
              <a:spcBef>
                <a:spcPts val="0"/>
              </a:spcBef>
              <a:spcAft>
                <a:spcPts val="0"/>
              </a:spcAft>
            </a:pPr>
            <a:r>
              <a:rPr lang="en-US" kern="1400" dirty="0">
                <a:solidFill>
                  <a:schemeClr val="bg1"/>
                </a:solidFill>
              </a:rPr>
              <a:t>Computing loss on whole data is much expensive, so computing loss on a small part of data and calculating gradient descent based on that is much more computationally efficient. This part of data to calculate loss once a time called Batch and number of data in each batch called Batch size. Batch size is the first element of shape in </a:t>
            </a:r>
            <a:r>
              <a:rPr lang="en-US" kern="1400" dirty="0" err="1">
                <a:solidFill>
                  <a:schemeClr val="bg1"/>
                </a:solidFill>
              </a:rPr>
              <a:t>tensorflow</a:t>
            </a:r>
            <a:r>
              <a:rPr lang="en-US" kern="1400" dirty="0">
                <a:solidFill>
                  <a:schemeClr val="bg1"/>
                </a:solidFill>
              </a:rPr>
              <a:t> and save as </a:t>
            </a:r>
            <a:r>
              <a:rPr lang="en-US" b="1" kern="1400" dirty="0">
                <a:solidFill>
                  <a:schemeClr val="bg1"/>
                </a:solidFill>
              </a:rPr>
              <a:t>None </a:t>
            </a:r>
            <a:r>
              <a:rPr lang="en-US" kern="1400" dirty="0">
                <a:solidFill>
                  <a:schemeClr val="bg1"/>
                </a:solidFill>
              </a:rPr>
              <a:t>object because it is independent from model architecture.</a:t>
            </a:r>
            <a:endParaRPr lang="en-US" b="1" kern="1400" dirty="0">
              <a:ln>
                <a:noFill/>
              </a:ln>
              <a:solidFill>
                <a:schemeClr val="bg1"/>
              </a:solidFill>
              <a:effectLst/>
            </a:endParaRPr>
          </a:p>
        </p:txBody>
      </p:sp>
    </p:spTree>
    <p:extLst>
      <p:ext uri="{BB962C8B-B14F-4D97-AF65-F5344CB8AC3E}">
        <p14:creationId xmlns:p14="http://schemas.microsoft.com/office/powerpoint/2010/main" val="1648941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0EDAD8-111D-17DA-D91D-BE2EF06C362F}"/>
              </a:ext>
            </a:extLst>
          </p:cNvPr>
          <p:cNvSpPr txBox="1"/>
          <p:nvPr/>
        </p:nvSpPr>
        <p:spPr>
          <a:xfrm>
            <a:off x="557049" y="347798"/>
            <a:ext cx="11183006" cy="3220753"/>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Create Model</a:t>
            </a:r>
          </a:p>
          <a:p>
            <a:pPr marL="0" marR="0" indent="0" algn="just">
              <a:lnSpc>
                <a:spcPct val="119000"/>
              </a:lnSpc>
              <a:spcBef>
                <a:spcPts val="0"/>
              </a:spcBef>
              <a:spcAft>
                <a:spcPts val="0"/>
              </a:spcAft>
            </a:pPr>
            <a:r>
              <a:rPr lang="en-US" kern="1400" dirty="0">
                <a:ln>
                  <a:noFill/>
                </a:ln>
                <a:solidFill>
                  <a:schemeClr val="bg1"/>
                </a:solidFill>
                <a:effectLst/>
              </a:rPr>
              <a:t>This Function create neural network architecture </a:t>
            </a:r>
            <a:r>
              <a:rPr lang="en-US" kern="1400" dirty="0">
                <a:solidFill>
                  <a:schemeClr val="bg1"/>
                </a:solidFill>
              </a:rPr>
              <a:t>by receiving pre trained model name and input shape as parameters. </a:t>
            </a:r>
          </a:p>
          <a:p>
            <a:pPr marL="0" marR="0" indent="0" algn="just">
              <a:lnSpc>
                <a:spcPct val="119000"/>
              </a:lnSpc>
              <a:spcBef>
                <a:spcPts val="0"/>
              </a:spcBef>
              <a:spcAft>
                <a:spcPts val="0"/>
              </a:spcAft>
            </a:pPr>
            <a:r>
              <a:rPr lang="en-US" kern="1400" dirty="0">
                <a:ln>
                  <a:noFill/>
                </a:ln>
                <a:solidFill>
                  <a:schemeClr val="bg1"/>
                </a:solidFill>
                <a:effectLst/>
              </a:rPr>
              <a:t>First layer of each network is Input layer then save Inception V3 architecture with </a:t>
            </a:r>
            <a:r>
              <a:rPr lang="en-US" kern="1400" dirty="0">
                <a:solidFill>
                  <a:schemeClr val="bg1"/>
                </a:solidFill>
              </a:rPr>
              <a:t>weights tuned on </a:t>
            </a:r>
            <a:r>
              <a:rPr lang="en-US" kern="1400" dirty="0" err="1">
                <a:solidFill>
                  <a:schemeClr val="bg1"/>
                </a:solidFill>
              </a:rPr>
              <a:t>image_net</a:t>
            </a:r>
            <a:r>
              <a:rPr lang="en-US" kern="1400" dirty="0">
                <a:solidFill>
                  <a:schemeClr val="bg1"/>
                </a:solidFill>
              </a:rPr>
              <a:t> dataset and last layer that make classify images, must be ignored so </a:t>
            </a:r>
            <a:r>
              <a:rPr lang="en-US" kern="1400" dirty="0" err="1">
                <a:solidFill>
                  <a:schemeClr val="bg1"/>
                </a:solidFill>
              </a:rPr>
              <a:t>include_top</a:t>
            </a:r>
            <a:r>
              <a:rPr lang="en-US" kern="1400" dirty="0">
                <a:solidFill>
                  <a:schemeClr val="bg1"/>
                </a:solidFill>
              </a:rPr>
              <a:t> parameter set to False. This inception has input shape equal to dataset images so </a:t>
            </a:r>
            <a:r>
              <a:rPr lang="en-US" kern="1400" dirty="0" err="1">
                <a:solidFill>
                  <a:schemeClr val="bg1"/>
                </a:solidFill>
              </a:rPr>
              <a:t>input_shape</a:t>
            </a:r>
            <a:r>
              <a:rPr lang="en-US" kern="1400" dirty="0">
                <a:solidFill>
                  <a:schemeClr val="bg1"/>
                </a:solidFill>
              </a:rPr>
              <a:t> parameter set to (512, 512, 3).</a:t>
            </a:r>
          </a:p>
          <a:p>
            <a:pPr marL="0" marR="0" indent="0" algn="just">
              <a:lnSpc>
                <a:spcPct val="119000"/>
              </a:lnSpc>
              <a:spcBef>
                <a:spcPts val="0"/>
              </a:spcBef>
              <a:spcAft>
                <a:spcPts val="0"/>
              </a:spcAft>
            </a:pPr>
            <a:r>
              <a:rPr lang="en-US" kern="1400" dirty="0">
                <a:ln>
                  <a:noFill/>
                </a:ln>
                <a:solidFill>
                  <a:schemeClr val="bg1"/>
                </a:solidFill>
                <a:effectLst/>
              </a:rPr>
              <a:t>After Inception model, Flatten layer</a:t>
            </a:r>
            <a:r>
              <a:rPr lang="en-US" kern="1400" dirty="0">
                <a:solidFill>
                  <a:schemeClr val="bg1"/>
                </a:solidFill>
              </a:rPr>
              <a:t> convert multi dimensional data (Inception model output) to one dimensional.</a:t>
            </a:r>
          </a:p>
          <a:p>
            <a:pPr marL="0" marR="0" indent="0" algn="just">
              <a:lnSpc>
                <a:spcPct val="119000"/>
              </a:lnSpc>
              <a:spcBef>
                <a:spcPts val="0"/>
              </a:spcBef>
              <a:spcAft>
                <a:spcPts val="0"/>
              </a:spcAft>
            </a:pPr>
            <a:r>
              <a:rPr lang="en-US" kern="1400" dirty="0">
                <a:solidFill>
                  <a:schemeClr val="bg1"/>
                </a:solidFill>
              </a:rPr>
              <a:t>For the last layers, Dense layers has been used. Because of binary classification problem, there is only one neuron at last layers needed and activation function must set to sigmoid.</a:t>
            </a:r>
          </a:p>
          <a:p>
            <a:pPr marL="0" marR="0" indent="0" algn="just">
              <a:lnSpc>
                <a:spcPct val="119000"/>
              </a:lnSpc>
              <a:spcBef>
                <a:spcPts val="0"/>
              </a:spcBef>
              <a:spcAft>
                <a:spcPts val="0"/>
              </a:spcAft>
            </a:pPr>
            <a:r>
              <a:rPr lang="en-US" kern="1400" dirty="0">
                <a:ln>
                  <a:noFill/>
                </a:ln>
                <a:solidFill>
                  <a:schemeClr val="bg1"/>
                </a:solidFill>
                <a:effectLst/>
              </a:rPr>
              <a:t>At the end call Model </a:t>
            </a:r>
            <a:r>
              <a:rPr lang="en-US" kern="1400" dirty="0">
                <a:solidFill>
                  <a:schemeClr val="bg1"/>
                </a:solidFill>
              </a:rPr>
              <a:t>method and define inputs and outputs of the model to create whole model.</a:t>
            </a:r>
            <a:endParaRPr lang="en-US" kern="1400" dirty="0">
              <a:ln>
                <a:noFill/>
              </a:ln>
              <a:solidFill>
                <a:schemeClr val="bg1"/>
              </a:solidFill>
              <a:effectLst/>
            </a:endParaRPr>
          </a:p>
        </p:txBody>
      </p:sp>
    </p:spTree>
    <p:extLst>
      <p:ext uri="{BB962C8B-B14F-4D97-AF65-F5344CB8AC3E}">
        <p14:creationId xmlns:p14="http://schemas.microsoft.com/office/powerpoint/2010/main" val="2071018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25" name="Rectangle: Rounded Corners 124">
            <a:extLst>
              <a:ext uri="{FF2B5EF4-FFF2-40B4-BE49-F238E27FC236}">
                <a16:creationId xmlns:a16="http://schemas.microsoft.com/office/drawing/2014/main" id="{70E253F6-AF3F-B3E2-D0AC-C0D977B31B5B}"/>
              </a:ext>
            </a:extLst>
          </p:cNvPr>
          <p:cNvSpPr/>
          <p:nvPr/>
        </p:nvSpPr>
        <p:spPr>
          <a:xfrm>
            <a:off x="2785241" y="3050586"/>
            <a:ext cx="5224952" cy="356645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Rounded Corners 122">
            <a:extLst>
              <a:ext uri="{FF2B5EF4-FFF2-40B4-BE49-F238E27FC236}">
                <a16:creationId xmlns:a16="http://schemas.microsoft.com/office/drawing/2014/main" id="{A1FAA002-CF21-E832-9A30-AF4A1072BF4D}"/>
              </a:ext>
            </a:extLst>
          </p:cNvPr>
          <p:cNvSpPr/>
          <p:nvPr/>
        </p:nvSpPr>
        <p:spPr>
          <a:xfrm>
            <a:off x="8847082" y="4028027"/>
            <a:ext cx="614851" cy="1577330"/>
          </a:xfrm>
          <a:prstGeom prst="roundRect">
            <a:avLst>
              <a:gd name="adj" fmla="val 26923"/>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01C2D3C-E666-81AD-D0ED-9ED367B48790}"/>
              </a:ext>
            </a:extLst>
          </p:cNvPr>
          <p:cNvSpPr txBox="1"/>
          <p:nvPr/>
        </p:nvSpPr>
        <p:spPr>
          <a:xfrm>
            <a:off x="557049" y="179633"/>
            <a:ext cx="11183006" cy="2891112"/>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Transfer Learning</a:t>
            </a:r>
          </a:p>
          <a:p>
            <a:pPr marL="0" marR="0" indent="0" algn="just">
              <a:lnSpc>
                <a:spcPct val="119000"/>
              </a:lnSpc>
              <a:spcBef>
                <a:spcPts val="0"/>
              </a:spcBef>
              <a:spcAft>
                <a:spcPts val="0"/>
              </a:spcAft>
            </a:pPr>
            <a:r>
              <a:rPr lang="en-US" kern="1400" dirty="0">
                <a:ln>
                  <a:noFill/>
                </a:ln>
                <a:solidFill>
                  <a:schemeClr val="bg1"/>
                </a:solidFill>
                <a:effectLst/>
              </a:rPr>
              <a:t>Learning process </a:t>
            </a:r>
            <a:r>
              <a:rPr lang="en-US" kern="1400" dirty="0">
                <a:solidFill>
                  <a:schemeClr val="bg1"/>
                </a:solidFill>
              </a:rPr>
              <a:t>takes long time when number of model parameters are high enough. In terms of images, a CNN model tries to learn about features in the image. Simple features like parallel lines, vertical and horizontal lines are detected in the first layers and as progress through model, complicated patterns form the layers output and at the end FC layer include of some classifier layers try to classify these features (in terms of classification problem).</a:t>
            </a:r>
          </a:p>
          <a:p>
            <a:pPr marL="0" marR="0" indent="0" algn="just">
              <a:lnSpc>
                <a:spcPct val="119000"/>
              </a:lnSpc>
              <a:spcBef>
                <a:spcPts val="0"/>
              </a:spcBef>
              <a:spcAft>
                <a:spcPts val="0"/>
              </a:spcAft>
            </a:pPr>
            <a:r>
              <a:rPr lang="en-US" kern="1400" dirty="0">
                <a:ln>
                  <a:noFill/>
                </a:ln>
                <a:solidFill>
                  <a:schemeClr val="bg1"/>
                </a:solidFill>
                <a:effectLst/>
              </a:rPr>
              <a:t>When there is </a:t>
            </a:r>
            <a:r>
              <a:rPr lang="en-US" kern="1400" dirty="0">
                <a:solidFill>
                  <a:schemeClr val="bg1"/>
                </a:solidFill>
              </a:rPr>
              <a:t>not sufficient amount of data or not too much time for training, learning by transfer learning is the main option. Instead of defining new architecture, there is a predefined model that extract general features and patterns of images and all that remains is classifying by defining some FC layer at the end of model.</a:t>
            </a:r>
          </a:p>
        </p:txBody>
      </p:sp>
      <p:sp>
        <p:nvSpPr>
          <p:cNvPr id="7" name="Oval 6">
            <a:extLst>
              <a:ext uri="{FF2B5EF4-FFF2-40B4-BE49-F238E27FC236}">
                <a16:creationId xmlns:a16="http://schemas.microsoft.com/office/drawing/2014/main" id="{3399A86B-F571-B776-88DF-D19B6F50C128}"/>
              </a:ext>
            </a:extLst>
          </p:cNvPr>
          <p:cNvSpPr/>
          <p:nvPr/>
        </p:nvSpPr>
        <p:spPr>
          <a:xfrm>
            <a:off x="3063765" y="3787256"/>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5129C73-C473-DBE1-271C-DAE9AA9DF1FA}"/>
              </a:ext>
            </a:extLst>
          </p:cNvPr>
          <p:cNvSpPr/>
          <p:nvPr/>
        </p:nvSpPr>
        <p:spPr>
          <a:xfrm>
            <a:off x="1119351" y="4513248"/>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9CDE6D0-BBE5-CFE8-1549-F8DBA2D0B874}"/>
              </a:ext>
            </a:extLst>
          </p:cNvPr>
          <p:cNvSpPr/>
          <p:nvPr/>
        </p:nvSpPr>
        <p:spPr>
          <a:xfrm>
            <a:off x="3063765" y="5432000"/>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1D16600-2FE7-744B-B268-0245CAC4D1DC}"/>
              </a:ext>
            </a:extLst>
          </p:cNvPr>
          <p:cNvSpPr/>
          <p:nvPr/>
        </p:nvSpPr>
        <p:spPr>
          <a:xfrm>
            <a:off x="3063765" y="4545683"/>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D78086B-1617-49DC-E60C-3867789F116C}"/>
              </a:ext>
            </a:extLst>
          </p:cNvPr>
          <p:cNvSpPr/>
          <p:nvPr/>
        </p:nvSpPr>
        <p:spPr>
          <a:xfrm>
            <a:off x="5008179" y="3050586"/>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ED091B7-22AD-48AA-E93D-6189E3CF5AEF}"/>
              </a:ext>
            </a:extLst>
          </p:cNvPr>
          <p:cNvSpPr/>
          <p:nvPr/>
        </p:nvSpPr>
        <p:spPr>
          <a:xfrm>
            <a:off x="5008179" y="3781917"/>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2B02215-3DE2-32FC-6884-D786D4FBB3F9}"/>
              </a:ext>
            </a:extLst>
          </p:cNvPr>
          <p:cNvSpPr/>
          <p:nvPr/>
        </p:nvSpPr>
        <p:spPr>
          <a:xfrm>
            <a:off x="5008179" y="4513248"/>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30F55AA-6468-843A-576C-6D3229ACCCE2}"/>
              </a:ext>
            </a:extLst>
          </p:cNvPr>
          <p:cNvSpPr/>
          <p:nvPr/>
        </p:nvSpPr>
        <p:spPr>
          <a:xfrm>
            <a:off x="5002923" y="6059992"/>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CDD258E-94E1-BA7E-0E4C-470B21FE611B}"/>
              </a:ext>
            </a:extLst>
          </p:cNvPr>
          <p:cNvSpPr/>
          <p:nvPr/>
        </p:nvSpPr>
        <p:spPr>
          <a:xfrm>
            <a:off x="5002923" y="5244579"/>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AFCBB4C-BB68-9AC5-BFE3-28C4EE9F5E9F}"/>
              </a:ext>
            </a:extLst>
          </p:cNvPr>
          <p:cNvSpPr/>
          <p:nvPr/>
        </p:nvSpPr>
        <p:spPr>
          <a:xfrm>
            <a:off x="6942081" y="3781917"/>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6C49E39-6823-31BA-8502-AD9BA01B8791}"/>
              </a:ext>
            </a:extLst>
          </p:cNvPr>
          <p:cNvSpPr/>
          <p:nvPr/>
        </p:nvSpPr>
        <p:spPr>
          <a:xfrm>
            <a:off x="6942081" y="5426661"/>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E914F17-CE5F-624D-21B8-F6AF37D1BF0E}"/>
              </a:ext>
            </a:extLst>
          </p:cNvPr>
          <p:cNvSpPr/>
          <p:nvPr/>
        </p:nvSpPr>
        <p:spPr>
          <a:xfrm>
            <a:off x="6942081" y="4540344"/>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FA1A0FE-B3B4-B816-F0A1-08496A46F086}"/>
              </a:ext>
            </a:extLst>
          </p:cNvPr>
          <p:cNvSpPr/>
          <p:nvPr/>
        </p:nvSpPr>
        <p:spPr>
          <a:xfrm>
            <a:off x="8875983" y="4513248"/>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065610AA-2965-84E6-6ABD-E8AE29ED8463}"/>
              </a:ext>
            </a:extLst>
          </p:cNvPr>
          <p:cNvCxnSpPr>
            <a:stCxn id="24" idx="6"/>
            <a:endCxn id="7" idx="2"/>
          </p:cNvCxnSpPr>
          <p:nvPr/>
        </p:nvCxnSpPr>
        <p:spPr>
          <a:xfrm flipV="1">
            <a:off x="1676399" y="4065780"/>
            <a:ext cx="1387366" cy="7259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993C98-0B14-E218-0B42-87B50002747E}"/>
              </a:ext>
            </a:extLst>
          </p:cNvPr>
          <p:cNvCxnSpPr>
            <a:stCxn id="24" idx="6"/>
            <a:endCxn id="27" idx="2"/>
          </p:cNvCxnSpPr>
          <p:nvPr/>
        </p:nvCxnSpPr>
        <p:spPr>
          <a:xfrm>
            <a:off x="1676399" y="4791772"/>
            <a:ext cx="1387366" cy="324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CDA6B52-3068-EB96-E1A3-9DFDB7D1C8F2}"/>
              </a:ext>
            </a:extLst>
          </p:cNvPr>
          <p:cNvCxnSpPr>
            <a:stCxn id="24" idx="6"/>
            <a:endCxn id="26" idx="2"/>
          </p:cNvCxnSpPr>
          <p:nvPr/>
        </p:nvCxnSpPr>
        <p:spPr>
          <a:xfrm>
            <a:off x="1676399" y="4791772"/>
            <a:ext cx="1387366" cy="918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DC7ABDE-88E1-C4C3-FA73-C56C2364ADB3}"/>
              </a:ext>
            </a:extLst>
          </p:cNvPr>
          <p:cNvCxnSpPr/>
          <p:nvPr/>
        </p:nvCxnSpPr>
        <p:spPr>
          <a:xfrm>
            <a:off x="-336331" y="73572"/>
            <a:ext cx="0" cy="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593E142-2BF1-99BB-40F5-24CD6AA5D6E0}"/>
              </a:ext>
            </a:extLst>
          </p:cNvPr>
          <p:cNvCxnSpPr>
            <a:stCxn id="7" idx="6"/>
            <a:endCxn id="28" idx="2"/>
          </p:cNvCxnSpPr>
          <p:nvPr/>
        </p:nvCxnSpPr>
        <p:spPr>
          <a:xfrm flipV="1">
            <a:off x="3620813" y="3329110"/>
            <a:ext cx="1387366" cy="73667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889982-8B09-8616-CA45-5EE4819C7C29}"/>
              </a:ext>
            </a:extLst>
          </p:cNvPr>
          <p:cNvCxnSpPr>
            <a:stCxn id="7" idx="6"/>
            <a:endCxn id="29" idx="2"/>
          </p:cNvCxnSpPr>
          <p:nvPr/>
        </p:nvCxnSpPr>
        <p:spPr>
          <a:xfrm flipV="1">
            <a:off x="3620813" y="4060441"/>
            <a:ext cx="1387366" cy="5339"/>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818DCB0E-970A-525D-2F84-40216837BF2E}"/>
              </a:ext>
            </a:extLst>
          </p:cNvPr>
          <p:cNvCxnSpPr>
            <a:stCxn id="7" idx="6"/>
            <a:endCxn id="30" idx="2"/>
          </p:cNvCxnSpPr>
          <p:nvPr/>
        </p:nvCxnSpPr>
        <p:spPr>
          <a:xfrm>
            <a:off x="3620813" y="4065780"/>
            <a:ext cx="1387366" cy="725992"/>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D7251703-F4B0-C78C-335F-73D590204DAB}"/>
              </a:ext>
            </a:extLst>
          </p:cNvPr>
          <p:cNvCxnSpPr>
            <a:stCxn id="7" idx="6"/>
            <a:endCxn id="32" idx="2"/>
          </p:cNvCxnSpPr>
          <p:nvPr/>
        </p:nvCxnSpPr>
        <p:spPr>
          <a:xfrm>
            <a:off x="3620813" y="4065780"/>
            <a:ext cx="1382110" cy="1457323"/>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4F21AFE7-3569-3DFA-DB38-B584D7F5E2E0}"/>
              </a:ext>
            </a:extLst>
          </p:cNvPr>
          <p:cNvCxnSpPr>
            <a:stCxn id="7" idx="6"/>
            <a:endCxn id="31" idx="2"/>
          </p:cNvCxnSpPr>
          <p:nvPr/>
        </p:nvCxnSpPr>
        <p:spPr>
          <a:xfrm>
            <a:off x="3620813" y="4065780"/>
            <a:ext cx="1382110" cy="2272736"/>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C9470865-5FC1-E809-646A-F29962172F16}"/>
              </a:ext>
            </a:extLst>
          </p:cNvPr>
          <p:cNvCxnSpPr>
            <a:stCxn id="27" idx="6"/>
            <a:endCxn id="28" idx="2"/>
          </p:cNvCxnSpPr>
          <p:nvPr/>
        </p:nvCxnSpPr>
        <p:spPr>
          <a:xfrm flipV="1">
            <a:off x="3620813" y="3329110"/>
            <a:ext cx="1387366" cy="1495097"/>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F74375EE-0216-F805-D8D2-E96DB6948F4B}"/>
              </a:ext>
            </a:extLst>
          </p:cNvPr>
          <p:cNvCxnSpPr>
            <a:stCxn id="27" idx="6"/>
            <a:endCxn id="29" idx="2"/>
          </p:cNvCxnSpPr>
          <p:nvPr/>
        </p:nvCxnSpPr>
        <p:spPr>
          <a:xfrm flipV="1">
            <a:off x="3620813" y="4060441"/>
            <a:ext cx="1387366" cy="763766"/>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66B047B0-AD7C-9455-8C9D-E2C6C4126F49}"/>
              </a:ext>
            </a:extLst>
          </p:cNvPr>
          <p:cNvCxnSpPr>
            <a:stCxn id="27" idx="6"/>
            <a:endCxn id="30" idx="2"/>
          </p:cNvCxnSpPr>
          <p:nvPr/>
        </p:nvCxnSpPr>
        <p:spPr>
          <a:xfrm flipV="1">
            <a:off x="3620813" y="4791772"/>
            <a:ext cx="1387366" cy="32435"/>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49624BFB-D07A-9521-0915-65AA1778A0C2}"/>
              </a:ext>
            </a:extLst>
          </p:cNvPr>
          <p:cNvCxnSpPr>
            <a:stCxn id="27" idx="6"/>
            <a:endCxn id="32" idx="2"/>
          </p:cNvCxnSpPr>
          <p:nvPr/>
        </p:nvCxnSpPr>
        <p:spPr>
          <a:xfrm>
            <a:off x="3620813" y="4824207"/>
            <a:ext cx="1382110" cy="698896"/>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12F05F56-471F-D771-FE3A-E7A79877F976}"/>
              </a:ext>
            </a:extLst>
          </p:cNvPr>
          <p:cNvCxnSpPr>
            <a:stCxn id="27" idx="6"/>
            <a:endCxn id="31" idx="2"/>
          </p:cNvCxnSpPr>
          <p:nvPr/>
        </p:nvCxnSpPr>
        <p:spPr>
          <a:xfrm>
            <a:off x="3620813" y="4824207"/>
            <a:ext cx="1382110" cy="1514309"/>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F0F8493-7DB5-8A93-745D-2D26787F9C4B}"/>
              </a:ext>
            </a:extLst>
          </p:cNvPr>
          <p:cNvCxnSpPr>
            <a:stCxn id="26" idx="6"/>
            <a:endCxn id="28" idx="2"/>
          </p:cNvCxnSpPr>
          <p:nvPr/>
        </p:nvCxnSpPr>
        <p:spPr>
          <a:xfrm flipV="1">
            <a:off x="3620813" y="3329110"/>
            <a:ext cx="1387366" cy="2381414"/>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4827AC1F-9EFC-686E-5B2A-E66A906725DD}"/>
              </a:ext>
            </a:extLst>
          </p:cNvPr>
          <p:cNvCxnSpPr>
            <a:stCxn id="26" idx="6"/>
            <a:endCxn id="29" idx="2"/>
          </p:cNvCxnSpPr>
          <p:nvPr/>
        </p:nvCxnSpPr>
        <p:spPr>
          <a:xfrm flipV="1">
            <a:off x="3620813" y="4060441"/>
            <a:ext cx="1387366" cy="1650083"/>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EA378284-D6A3-4E68-4092-A86CEB6030C9}"/>
              </a:ext>
            </a:extLst>
          </p:cNvPr>
          <p:cNvCxnSpPr>
            <a:stCxn id="26" idx="6"/>
            <a:endCxn id="30" idx="2"/>
          </p:cNvCxnSpPr>
          <p:nvPr/>
        </p:nvCxnSpPr>
        <p:spPr>
          <a:xfrm flipV="1">
            <a:off x="3620813" y="4791772"/>
            <a:ext cx="1387366" cy="918752"/>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8339CB7C-35CE-4D37-C8E7-493A15D7DE4D}"/>
              </a:ext>
            </a:extLst>
          </p:cNvPr>
          <p:cNvCxnSpPr>
            <a:stCxn id="26" idx="6"/>
            <a:endCxn id="32" idx="2"/>
          </p:cNvCxnSpPr>
          <p:nvPr/>
        </p:nvCxnSpPr>
        <p:spPr>
          <a:xfrm flipV="1">
            <a:off x="3620813" y="5523103"/>
            <a:ext cx="1382110" cy="187421"/>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56F5E0E3-3B67-154F-B620-92D9E259550D}"/>
              </a:ext>
            </a:extLst>
          </p:cNvPr>
          <p:cNvCxnSpPr>
            <a:stCxn id="26" idx="6"/>
            <a:endCxn id="31" idx="2"/>
          </p:cNvCxnSpPr>
          <p:nvPr/>
        </p:nvCxnSpPr>
        <p:spPr>
          <a:xfrm>
            <a:off x="3620813" y="5710524"/>
            <a:ext cx="1382110" cy="627992"/>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6334C28E-026A-0EC4-27AB-EEEA5327E346}"/>
              </a:ext>
            </a:extLst>
          </p:cNvPr>
          <p:cNvCxnSpPr>
            <a:cxnSpLocks/>
          </p:cNvCxnSpPr>
          <p:nvPr/>
        </p:nvCxnSpPr>
        <p:spPr>
          <a:xfrm>
            <a:off x="5554715" y="3337813"/>
            <a:ext cx="1387366" cy="736670"/>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6B3B0825-BBC3-6BDA-BCF9-D58107EECC00}"/>
              </a:ext>
            </a:extLst>
          </p:cNvPr>
          <p:cNvCxnSpPr>
            <a:cxnSpLocks/>
          </p:cNvCxnSpPr>
          <p:nvPr/>
        </p:nvCxnSpPr>
        <p:spPr>
          <a:xfrm flipV="1">
            <a:off x="5554715" y="4074483"/>
            <a:ext cx="1382110" cy="2272736"/>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A16F466D-EA81-AEFE-881B-42C3CA93F619}"/>
              </a:ext>
            </a:extLst>
          </p:cNvPr>
          <p:cNvCxnSpPr>
            <a:cxnSpLocks/>
          </p:cNvCxnSpPr>
          <p:nvPr/>
        </p:nvCxnSpPr>
        <p:spPr>
          <a:xfrm>
            <a:off x="5554715" y="3337813"/>
            <a:ext cx="1387366" cy="1495097"/>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F1CE00B8-D793-9481-F7EB-A50D4A4E1143}"/>
              </a:ext>
            </a:extLst>
          </p:cNvPr>
          <p:cNvCxnSpPr>
            <a:cxnSpLocks/>
          </p:cNvCxnSpPr>
          <p:nvPr/>
        </p:nvCxnSpPr>
        <p:spPr>
          <a:xfrm>
            <a:off x="5554715" y="4800475"/>
            <a:ext cx="1387366" cy="32435"/>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9E4F2908-08C7-2880-B3EE-4404E2768891}"/>
              </a:ext>
            </a:extLst>
          </p:cNvPr>
          <p:cNvCxnSpPr>
            <a:cxnSpLocks/>
          </p:cNvCxnSpPr>
          <p:nvPr/>
        </p:nvCxnSpPr>
        <p:spPr>
          <a:xfrm flipV="1">
            <a:off x="5554715" y="4832910"/>
            <a:ext cx="1382110" cy="698896"/>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47F6DB8A-133A-D90A-81F1-38A3E160F3BE}"/>
              </a:ext>
            </a:extLst>
          </p:cNvPr>
          <p:cNvCxnSpPr>
            <a:cxnSpLocks/>
          </p:cNvCxnSpPr>
          <p:nvPr/>
        </p:nvCxnSpPr>
        <p:spPr>
          <a:xfrm flipV="1">
            <a:off x="5554715" y="4832910"/>
            <a:ext cx="1382110" cy="1514309"/>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187477C1-5DD0-2868-96E2-652CA36D00BA}"/>
              </a:ext>
            </a:extLst>
          </p:cNvPr>
          <p:cNvCxnSpPr>
            <a:cxnSpLocks/>
          </p:cNvCxnSpPr>
          <p:nvPr/>
        </p:nvCxnSpPr>
        <p:spPr>
          <a:xfrm>
            <a:off x="5554715" y="3337813"/>
            <a:ext cx="1387366" cy="2381414"/>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CBCB9999-31AD-3D66-2CA5-82EA8F1673DB}"/>
              </a:ext>
            </a:extLst>
          </p:cNvPr>
          <p:cNvCxnSpPr>
            <a:cxnSpLocks/>
          </p:cNvCxnSpPr>
          <p:nvPr/>
        </p:nvCxnSpPr>
        <p:spPr>
          <a:xfrm>
            <a:off x="5554715" y="4069144"/>
            <a:ext cx="1387366" cy="1650083"/>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91625725-1E8C-9401-5444-28ABD27DA224}"/>
              </a:ext>
            </a:extLst>
          </p:cNvPr>
          <p:cNvCxnSpPr>
            <a:cxnSpLocks/>
          </p:cNvCxnSpPr>
          <p:nvPr/>
        </p:nvCxnSpPr>
        <p:spPr>
          <a:xfrm>
            <a:off x="5554715" y="4800475"/>
            <a:ext cx="1387366" cy="918752"/>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3F177AE4-4B79-6AF6-0715-1E5738986B94}"/>
              </a:ext>
            </a:extLst>
          </p:cNvPr>
          <p:cNvCxnSpPr>
            <a:cxnSpLocks/>
          </p:cNvCxnSpPr>
          <p:nvPr/>
        </p:nvCxnSpPr>
        <p:spPr>
          <a:xfrm>
            <a:off x="5554715" y="5531806"/>
            <a:ext cx="1382110" cy="187421"/>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63B0B1A9-6140-62AB-8047-9E9C2C6808FA}"/>
              </a:ext>
            </a:extLst>
          </p:cNvPr>
          <p:cNvCxnSpPr>
            <a:cxnSpLocks/>
          </p:cNvCxnSpPr>
          <p:nvPr/>
        </p:nvCxnSpPr>
        <p:spPr>
          <a:xfrm flipV="1">
            <a:off x="5554715" y="5719227"/>
            <a:ext cx="1382110" cy="627992"/>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5B25A2DE-CF2A-6D97-5355-3FE2D3BC10E3}"/>
              </a:ext>
            </a:extLst>
          </p:cNvPr>
          <p:cNvCxnSpPr>
            <a:stCxn id="29" idx="6"/>
            <a:endCxn id="37" idx="2"/>
          </p:cNvCxnSpPr>
          <p:nvPr/>
        </p:nvCxnSpPr>
        <p:spPr>
          <a:xfrm>
            <a:off x="5565227" y="4060441"/>
            <a:ext cx="1376854" cy="0"/>
          </a:xfrm>
          <a:prstGeom prst="line">
            <a:avLst/>
          </a:prstGeom>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BE2E015B-BD02-8BFF-2604-5025C10FBF86}"/>
              </a:ext>
            </a:extLst>
          </p:cNvPr>
          <p:cNvCxnSpPr>
            <a:stCxn id="37" idx="6"/>
            <a:endCxn id="41" idx="2"/>
          </p:cNvCxnSpPr>
          <p:nvPr/>
        </p:nvCxnSpPr>
        <p:spPr>
          <a:xfrm>
            <a:off x="7499129" y="4060441"/>
            <a:ext cx="1376854" cy="731331"/>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D5F904D1-05C3-1F50-A456-A76F186947D2}"/>
              </a:ext>
            </a:extLst>
          </p:cNvPr>
          <p:cNvCxnSpPr>
            <a:stCxn id="39" idx="6"/>
            <a:endCxn id="41" idx="2"/>
          </p:cNvCxnSpPr>
          <p:nvPr/>
        </p:nvCxnSpPr>
        <p:spPr>
          <a:xfrm flipV="1">
            <a:off x="7499129" y="4791772"/>
            <a:ext cx="1376854" cy="27096"/>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0ED7B012-AC95-7AB2-2B5C-8C800473DEF1}"/>
              </a:ext>
            </a:extLst>
          </p:cNvPr>
          <p:cNvCxnSpPr>
            <a:stCxn id="38" idx="6"/>
            <a:endCxn id="41" idx="2"/>
          </p:cNvCxnSpPr>
          <p:nvPr/>
        </p:nvCxnSpPr>
        <p:spPr>
          <a:xfrm flipV="1">
            <a:off x="7499129" y="4791772"/>
            <a:ext cx="1376854" cy="913413"/>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Arrow Connector 120">
            <a:extLst>
              <a:ext uri="{FF2B5EF4-FFF2-40B4-BE49-F238E27FC236}">
                <a16:creationId xmlns:a16="http://schemas.microsoft.com/office/drawing/2014/main" id="{6BA0D4B1-E9CB-3A91-AA16-D34AD63315B4}"/>
              </a:ext>
            </a:extLst>
          </p:cNvPr>
          <p:cNvCxnSpPr>
            <a:stCxn id="41" idx="6"/>
          </p:cNvCxnSpPr>
          <p:nvPr/>
        </p:nvCxnSpPr>
        <p:spPr>
          <a:xfrm>
            <a:off x="9433031" y="4791772"/>
            <a:ext cx="7830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2" name="Rectangle 121">
            <a:extLst>
              <a:ext uri="{FF2B5EF4-FFF2-40B4-BE49-F238E27FC236}">
                <a16:creationId xmlns:a16="http://schemas.microsoft.com/office/drawing/2014/main" id="{DD0204AE-C34D-D63C-5639-181431110E74}"/>
              </a:ext>
            </a:extLst>
          </p:cNvPr>
          <p:cNvSpPr/>
          <p:nvPr/>
        </p:nvSpPr>
        <p:spPr>
          <a:xfrm>
            <a:off x="10216055" y="4581587"/>
            <a:ext cx="987973" cy="45280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output</a:t>
            </a:r>
            <a:endParaRPr lang="en-US" dirty="0"/>
          </a:p>
        </p:txBody>
      </p:sp>
      <p:sp>
        <p:nvSpPr>
          <p:cNvPr id="124" name="TextBox 123">
            <a:extLst>
              <a:ext uri="{FF2B5EF4-FFF2-40B4-BE49-F238E27FC236}">
                <a16:creationId xmlns:a16="http://schemas.microsoft.com/office/drawing/2014/main" id="{9BF47711-E7DD-DC98-1A99-2B90A4F7AD3F}"/>
              </a:ext>
            </a:extLst>
          </p:cNvPr>
          <p:cNvSpPr txBox="1"/>
          <p:nvPr/>
        </p:nvSpPr>
        <p:spPr>
          <a:xfrm>
            <a:off x="8695990" y="5520519"/>
            <a:ext cx="1045783" cy="369332"/>
          </a:xfrm>
          <a:prstGeom prst="rect">
            <a:avLst/>
          </a:prstGeom>
          <a:noFill/>
        </p:spPr>
        <p:txBody>
          <a:bodyPr wrap="square" rtlCol="0">
            <a:spAutoFit/>
          </a:bodyPr>
          <a:lstStyle/>
          <a:p>
            <a:r>
              <a:rPr lang="en-US" dirty="0"/>
              <a:t>Classifier </a:t>
            </a:r>
          </a:p>
        </p:txBody>
      </p:sp>
      <p:sp>
        <p:nvSpPr>
          <p:cNvPr id="126" name="TextBox 125">
            <a:extLst>
              <a:ext uri="{FF2B5EF4-FFF2-40B4-BE49-F238E27FC236}">
                <a16:creationId xmlns:a16="http://schemas.microsoft.com/office/drawing/2014/main" id="{4805E284-673D-4A7C-3BC4-ADF50A99E275}"/>
              </a:ext>
            </a:extLst>
          </p:cNvPr>
          <p:cNvSpPr txBox="1"/>
          <p:nvPr/>
        </p:nvSpPr>
        <p:spPr>
          <a:xfrm>
            <a:off x="3741681" y="6596967"/>
            <a:ext cx="3079531" cy="369332"/>
          </a:xfrm>
          <a:prstGeom prst="rect">
            <a:avLst/>
          </a:prstGeom>
          <a:noFill/>
        </p:spPr>
        <p:txBody>
          <a:bodyPr wrap="square" rtlCol="0">
            <a:spAutoFit/>
          </a:bodyPr>
          <a:lstStyle/>
          <a:p>
            <a:pPr algn="ctr"/>
            <a:r>
              <a:rPr lang="en-US" dirty="0"/>
              <a:t>Feature extractor</a:t>
            </a:r>
          </a:p>
        </p:txBody>
      </p:sp>
    </p:spTree>
    <p:extLst>
      <p:ext uri="{BB962C8B-B14F-4D97-AF65-F5344CB8AC3E}">
        <p14:creationId xmlns:p14="http://schemas.microsoft.com/office/powerpoint/2010/main" val="351865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B665D2-B7CF-2898-E09F-BDCBE49AF37E}"/>
              </a:ext>
            </a:extLst>
          </p:cNvPr>
          <p:cNvSpPr txBox="1"/>
          <p:nvPr/>
        </p:nvSpPr>
        <p:spPr>
          <a:xfrm>
            <a:off x="557049" y="179633"/>
            <a:ext cx="11183006" cy="913263"/>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Inception V3</a:t>
            </a:r>
          </a:p>
          <a:p>
            <a:pPr marL="0" marR="0" indent="0" algn="just">
              <a:lnSpc>
                <a:spcPct val="119000"/>
              </a:lnSpc>
              <a:spcBef>
                <a:spcPts val="0"/>
              </a:spcBef>
              <a:spcAft>
                <a:spcPts val="0"/>
              </a:spcAft>
            </a:pPr>
            <a:r>
              <a:rPr lang="en-US" kern="1400" dirty="0">
                <a:solidFill>
                  <a:schemeClr val="bg1"/>
                </a:solidFill>
              </a:rPr>
              <a:t>Computing</a:t>
            </a:r>
            <a:endParaRPr lang="en-US" b="1" kern="1400" dirty="0">
              <a:ln>
                <a:noFill/>
              </a:ln>
              <a:solidFill>
                <a:schemeClr val="bg1"/>
              </a:solidFill>
              <a:effectLst/>
            </a:endParaRPr>
          </a:p>
        </p:txBody>
      </p:sp>
    </p:spTree>
    <p:extLst>
      <p:ext uri="{BB962C8B-B14F-4D97-AF65-F5344CB8AC3E}">
        <p14:creationId xmlns:p14="http://schemas.microsoft.com/office/powerpoint/2010/main" val="1884388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E48F3E-9C3A-1D12-7CD8-F866CD9E22C6}"/>
              </a:ext>
            </a:extLst>
          </p:cNvPr>
          <p:cNvSpPr txBox="1"/>
          <p:nvPr/>
        </p:nvSpPr>
        <p:spPr>
          <a:xfrm>
            <a:off x="557049" y="347798"/>
            <a:ext cx="11183006" cy="3367268"/>
          </a:xfrm>
          <a:prstGeom prst="rect">
            <a:avLst/>
          </a:prstGeom>
          <a:noFill/>
        </p:spPr>
        <p:txBody>
          <a:bodyPr wrap="square" rtlCol="0">
            <a:spAutoFit/>
          </a:bodyPr>
          <a:lstStyle/>
          <a:p>
            <a:pPr marL="0" marR="0" indent="0" algn="just">
              <a:lnSpc>
                <a:spcPct val="119000"/>
              </a:lnSpc>
              <a:spcBef>
                <a:spcPts val="0"/>
              </a:spcBef>
              <a:spcAft>
                <a:spcPts val="0"/>
              </a:spcAft>
            </a:pPr>
            <a:r>
              <a:rPr lang="en-US" kern="1400" dirty="0">
                <a:ln>
                  <a:noFill/>
                </a:ln>
                <a:solidFill>
                  <a:schemeClr val="bg1"/>
                </a:solidFill>
                <a:effectLst/>
              </a:rPr>
              <a:t>Model summary takes overview of whole model that helps to recognize output and number of parameters of each layer which gives better view of model. As it is clear approximately 98 percent of model parameters belonged to Inception model. The Inception model output has shape (14, 14, 2048) so there is room to decrease Inception output further more.</a:t>
            </a:r>
          </a:p>
          <a:p>
            <a:pPr marL="0" marR="0" indent="0" algn="just">
              <a:lnSpc>
                <a:spcPct val="119000"/>
              </a:lnSpc>
              <a:spcBef>
                <a:spcPts val="0"/>
              </a:spcBef>
              <a:spcAft>
                <a:spcPts val="0"/>
              </a:spcAft>
            </a:pPr>
            <a:r>
              <a:rPr lang="en-US" kern="1400" dirty="0">
                <a:solidFill>
                  <a:schemeClr val="bg1"/>
                </a:solidFill>
              </a:rPr>
              <a:t>Model summary shows that only very small fraction of parameters are non-trainable and remaining are trainable. Trainable parameters are parameters that update during training. Model continue learning process by updating their values by computing gradient descent on but non-trainable parameters are frozen during training and their values are fixed. So setting more trainable parameters, needs more time and more computations but your learning process is incomplete.</a:t>
            </a:r>
          </a:p>
          <a:p>
            <a:pPr marL="0" marR="0" indent="0" algn="just">
              <a:lnSpc>
                <a:spcPct val="119000"/>
              </a:lnSpc>
              <a:spcBef>
                <a:spcPts val="0"/>
              </a:spcBef>
              <a:spcAft>
                <a:spcPts val="0"/>
              </a:spcAft>
            </a:pPr>
            <a:endParaRPr lang="en-US" kern="1400" dirty="0">
              <a:ln>
                <a:noFill/>
              </a:ln>
              <a:solidFill>
                <a:schemeClr val="bg1"/>
              </a:solidFill>
              <a:effectLst/>
            </a:endParaRPr>
          </a:p>
        </p:txBody>
      </p:sp>
    </p:spTree>
    <p:extLst>
      <p:ext uri="{BB962C8B-B14F-4D97-AF65-F5344CB8AC3E}">
        <p14:creationId xmlns:p14="http://schemas.microsoft.com/office/powerpoint/2010/main" val="3941443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92D29E5-CC70-BBC7-C4A9-B80B48ED9DE6}"/>
                  </a:ext>
                </a:extLst>
              </p:cNvPr>
              <p:cNvSpPr txBox="1"/>
              <p:nvPr/>
            </p:nvSpPr>
            <p:spPr>
              <a:xfrm>
                <a:off x="504497" y="62417"/>
                <a:ext cx="11183006" cy="6235361"/>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Compile Model</a:t>
                </a:r>
              </a:p>
              <a:p>
                <a:pPr marL="0" marR="0" indent="0" algn="just">
                  <a:lnSpc>
                    <a:spcPct val="119000"/>
                  </a:lnSpc>
                  <a:spcBef>
                    <a:spcPts val="0"/>
                  </a:spcBef>
                  <a:spcAft>
                    <a:spcPts val="0"/>
                  </a:spcAft>
                </a:pPr>
                <a:r>
                  <a:rPr lang="en-US" kern="1400" dirty="0">
                    <a:solidFill>
                      <a:schemeClr val="bg1"/>
                    </a:solidFill>
                  </a:rPr>
                  <a:t>Compile model means to define 3 sets of parameters, loss function, optimizer and metrics. Loss function is a function that compute loss. In this example has been set to binary cross entropy because it’s binary classification problem.</a:t>
                </a:r>
              </a:p>
              <a:p>
                <a:pPr marL="0" marR="0" indent="0" algn="just">
                  <a:lnSpc>
                    <a:spcPct val="119000"/>
                  </a:lnSpc>
                  <a:spcBef>
                    <a:spcPts val="0"/>
                  </a:spcBef>
                  <a:spcAft>
                    <a:spcPts val="0"/>
                  </a:spcAft>
                </a:pPr>
                <a:r>
                  <a:rPr lang="en-US" sz="2400" b="1" kern="1400" dirty="0">
                    <a:solidFill>
                      <a:schemeClr val="bg1"/>
                    </a:solidFill>
                  </a:rPr>
                  <a:t>Binary Cross Entropy</a:t>
                </a:r>
              </a:p>
              <a:p>
                <a:pPr marL="0" marR="0" indent="0" algn="just">
                  <a:lnSpc>
                    <a:spcPct val="119000"/>
                  </a:lnSpc>
                  <a:spcBef>
                    <a:spcPts val="0"/>
                  </a:spcBef>
                  <a:spcAft>
                    <a:spcPts val="0"/>
                  </a:spcAft>
                </a:pPr>
                <a:r>
                  <a:rPr lang="en-US" kern="1400" dirty="0">
                    <a:solidFill>
                      <a:schemeClr val="bg1"/>
                    </a:solidFill>
                  </a:rPr>
                  <a:t>Binary cross entropy is a loss function that compute logarithmic loss of data as mentioned below.</a:t>
                </a:r>
              </a:p>
              <a:p>
                <a:pPr algn="ctr">
                  <a:lnSpc>
                    <a:spcPct val="119000"/>
                  </a:lnSpc>
                </a:pPr>
                <a14:m>
                  <m:oMathPara xmlns:m="http://schemas.openxmlformats.org/officeDocument/2006/math">
                    <m:oMathParaPr>
                      <m:jc m:val="centerGroup"/>
                    </m:oMathParaPr>
                    <m:oMath xmlns:m="http://schemas.openxmlformats.org/officeDocument/2006/math">
                      <m:r>
                        <a:rPr lang="en-US" sz="180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f>
                        <m:f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fPr>
                        <m:num>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1</m:t>
                          </m:r>
                        </m:num>
                        <m:den>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𝑁</m:t>
                          </m:r>
                        </m:den>
                      </m:f>
                      <m:nary>
                        <m:naryPr>
                          <m:chr m:val="∑"/>
                          <m:limLoc m:val="undOv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naryPr>
                        <m:sub>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𝑖</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=1</m:t>
                          </m:r>
                        </m:sub>
                        <m:sup>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𝑁</m:t>
                          </m:r>
                        </m:sup>
                        <m:e>
                          <m:sSub>
                            <m:sSub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sSubPr>
                            <m:e>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𝑦</m:t>
                              </m:r>
                            </m:e>
                            <m:sub>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𝑖</m:t>
                              </m:r>
                            </m:sub>
                          </m:sSub>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func>
                            <m:func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funcPr>
                            <m:fName>
                              <m:r>
                                <m:rPr>
                                  <m:sty m:val="p"/>
                                </m:rPr>
                                <a:rPr lang="en-US" sz="180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log</m:t>
                              </m:r>
                            </m:fName>
                            <m:e>
                              <m:d>
                                <m:d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dPr>
                                <m:e>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𝑝</m:t>
                                  </m:r>
                                  <m:d>
                                    <m:d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dPr>
                                    <m:e>
                                      <m:sSub>
                                        <m:sSub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sSubPr>
                                        <m:e>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𝑦</m:t>
                                          </m:r>
                                        </m:e>
                                        <m:sub>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𝑖</m:t>
                                          </m:r>
                                        </m:sub>
                                      </m:sSub>
                                    </m:e>
                                  </m:d>
                                </m:e>
                              </m:d>
                            </m:e>
                          </m:func>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+(1− </m:t>
                          </m:r>
                          <m:sSub>
                            <m:sSub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sSubPr>
                            <m:e>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𝑦</m:t>
                              </m:r>
                            </m:e>
                            <m:sub>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𝑖</m:t>
                              </m:r>
                            </m:sub>
                          </m:sSub>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r>
                            <m:rPr>
                              <m:sty m:val="p"/>
                            </m:rPr>
                            <a:rPr lang="en-US" sz="180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log</m:t>
                          </m:r>
                          <m:r>
                            <a:rPr lang="en-US" sz="180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(1−</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𝑝</m:t>
                          </m:r>
                          <m:d>
                            <m:d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dPr>
                            <m:e>
                              <m:sSub>
                                <m:sSub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sSubPr>
                                <m:e>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𝑦</m:t>
                                  </m:r>
                                </m:e>
                                <m:sub>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𝑖</m:t>
                                  </m:r>
                                </m:sub>
                              </m:sSub>
                            </m:e>
                          </m:d>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e>
                      </m:nary>
                    </m:oMath>
                  </m:oMathPara>
                </a14:m>
                <a:endParaRPr lang="en-US" dirty="0">
                  <a:cs typeface="B Nazanin" panose="00000400000000000000" pitchFamily="2" charset="-78"/>
                </a:endParaRPr>
              </a:p>
              <a:p>
                <a:pPr>
                  <a:lnSpc>
                    <a:spcPct val="119000"/>
                  </a:lnSpc>
                </a:pPr>
                <a:r>
                  <a:rPr lang="en-US" kern="1400" dirty="0">
                    <a:solidFill>
                      <a:schemeClr val="bg1"/>
                    </a:solidFill>
                    <a:cs typeface="B Nazanin" panose="00000400000000000000" pitchFamily="2" charset="-78"/>
                  </a:rPr>
                  <a:t>As it is clear in binary classification, there is only 2 classes 0 and 1. this loss function compute large loss every time there is difference between true label (y) and prediction (p(y)):</a:t>
                </a:r>
              </a:p>
              <a:p>
                <a:pPr>
                  <a:lnSpc>
                    <a:spcPct val="119000"/>
                  </a:lnSpc>
                </a:pPr>
                <a:r>
                  <a:rPr lang="en-US" kern="1400" dirty="0">
                    <a:solidFill>
                      <a:schemeClr val="bg1"/>
                    </a:solidFill>
                    <a:cs typeface="B Nazanin" panose="00000400000000000000" pitchFamily="2" charset="-78"/>
                  </a:rPr>
                  <a:t>If y is equal to 0, first term of loss become 0 and second part depends on prediction. If prediction is near 0, logarithmic term become near 0 and total loss would be near 0, but if prediction is near 1, logarithmic term become near –infinity and total loss goes to infinity and vice versa if y is equal to 1. at last Binary cross entropy takes averages across all losses.</a:t>
                </a:r>
              </a:p>
              <a:p>
                <a:pPr>
                  <a:lnSpc>
                    <a:spcPct val="119000"/>
                  </a:lnSpc>
                </a:pPr>
                <a:r>
                  <a:rPr lang="en-US" b="1" kern="1400" dirty="0">
                    <a:solidFill>
                      <a:schemeClr val="bg1"/>
                    </a:solidFill>
                    <a:cs typeface="B Nazanin" panose="00000400000000000000" pitchFamily="2" charset="-78"/>
                  </a:rPr>
                  <a:t>Stochastic Gradient Descent</a:t>
                </a:r>
                <a:endParaRPr lang="en-US" b="1" kern="1400" dirty="0">
                  <a:solidFill>
                    <a:schemeClr val="bg1"/>
                  </a:solidFill>
                </a:endParaRPr>
              </a:p>
              <a:p>
                <a:pPr marL="0" marR="0" indent="0" algn="just">
                  <a:lnSpc>
                    <a:spcPct val="119000"/>
                  </a:lnSpc>
                  <a:spcBef>
                    <a:spcPts val="0"/>
                  </a:spcBef>
                  <a:spcAft>
                    <a:spcPts val="0"/>
                  </a:spcAft>
                </a:pPr>
                <a:r>
                  <a:rPr lang="en-US" kern="1400" dirty="0">
                    <a:solidFill>
                      <a:schemeClr val="bg1"/>
                    </a:solidFill>
                  </a:rPr>
                  <a:t> Optimizer is function that is used to compute gradient descent. In this example has been set to SGD, means that computing gradient descent of loss function for only one example and apply to all parameters. This will lead to save much more time than batch gradient descent but needs more steps to find loss function minima.</a:t>
                </a:r>
              </a:p>
            </p:txBody>
          </p:sp>
        </mc:Choice>
        <mc:Fallback xmlns="">
          <p:sp>
            <p:nvSpPr>
              <p:cNvPr id="4" name="TextBox 3">
                <a:extLst>
                  <a:ext uri="{FF2B5EF4-FFF2-40B4-BE49-F238E27FC236}">
                    <a16:creationId xmlns:a16="http://schemas.microsoft.com/office/drawing/2014/main" id="{992D29E5-CC70-BBC7-C4A9-B80B48ED9DE6}"/>
                  </a:ext>
                </a:extLst>
              </p:cNvPr>
              <p:cNvSpPr txBox="1">
                <a:spLocks noRot="1" noChangeAspect="1" noMove="1" noResize="1" noEditPoints="1" noAdjustHandles="1" noChangeArrowheads="1" noChangeShapeType="1" noTextEdit="1"/>
              </p:cNvSpPr>
              <p:nvPr/>
            </p:nvSpPr>
            <p:spPr>
              <a:xfrm>
                <a:off x="504497" y="62417"/>
                <a:ext cx="11183006" cy="6235361"/>
              </a:xfrm>
              <a:prstGeom prst="rect">
                <a:avLst/>
              </a:prstGeom>
              <a:blipFill>
                <a:blip r:embed="rId2"/>
                <a:stretch>
                  <a:fillRect l="-1145" t="-196" r="-818" b="-587"/>
                </a:stretch>
              </a:blipFill>
            </p:spPr>
            <p:txBody>
              <a:bodyPr/>
              <a:lstStyle/>
              <a:p>
                <a:r>
                  <a:rPr lang="en-US">
                    <a:noFill/>
                  </a:rPr>
                  <a:t> </a:t>
                </a:r>
              </a:p>
            </p:txBody>
          </p:sp>
        </mc:Fallback>
      </mc:AlternateContent>
    </p:spTree>
    <p:extLst>
      <p:ext uri="{BB962C8B-B14F-4D97-AF65-F5344CB8AC3E}">
        <p14:creationId xmlns:p14="http://schemas.microsoft.com/office/powerpoint/2010/main" val="2402998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4D217-79E7-D9E0-241D-67D8A948E59A}"/>
              </a:ext>
            </a:extLst>
          </p:cNvPr>
          <p:cNvSpPr txBox="1"/>
          <p:nvPr/>
        </p:nvSpPr>
        <p:spPr>
          <a:xfrm>
            <a:off x="557049" y="179633"/>
            <a:ext cx="11183006" cy="1572546"/>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Accuracy</a:t>
            </a:r>
          </a:p>
          <a:p>
            <a:pPr algn="just">
              <a:lnSpc>
                <a:spcPct val="119000"/>
              </a:lnSpc>
            </a:pPr>
            <a:r>
              <a:rPr lang="en-US" kern="1400" dirty="0">
                <a:solidFill>
                  <a:schemeClr val="bg1"/>
                </a:solidFill>
              </a:rPr>
              <a:t>Metrics has been set to accuracy means that how much model predict accurately. The accuracy formula showed in below and as it suggests to evaluate our model by computing number of times that model predict right over by number of times that model predicts.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562DB08-3375-CEBF-8B1F-8AC28926F49F}"/>
                  </a:ext>
                </a:extLst>
              </p:cNvPr>
              <p:cNvSpPr txBox="1"/>
              <p:nvPr/>
            </p:nvSpPr>
            <p:spPr>
              <a:xfrm>
                <a:off x="3048000" y="2761510"/>
                <a:ext cx="6096000" cy="6674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𝐴𝑐𝑐𝑢𝑟𝑎𝑐𝑦</m:t>
                      </m:r>
                      <m:r>
                        <a:rPr lang="en-US" i="0">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𝑛𝑢𝑚𝑏𝑒𝑟</m:t>
                          </m:r>
                          <m:r>
                            <a:rPr lang="en-US" i="0">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𝑜𝑓</m:t>
                          </m:r>
                          <m:r>
                            <a:rPr lang="en-US" i="0">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𝑟𝑖𝑔h𝑡</m:t>
                          </m:r>
                          <m:r>
                            <a:rPr lang="en-US" i="0">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𝑝𝑟𝑒𝑑𝑖𝑐𝑡𝑖𝑜𝑛𝑠</m:t>
                          </m:r>
                        </m:num>
                        <m:den>
                          <m:r>
                            <a:rPr lang="en-US" i="1">
                              <a:solidFill>
                                <a:schemeClr val="bg1"/>
                              </a:solidFill>
                              <a:latin typeface="Cambria Math" panose="02040503050406030204" pitchFamily="18" charset="0"/>
                            </a:rPr>
                            <m:t>𝑛𝑢𝑚𝑏𝑒𝑟</m:t>
                          </m:r>
                          <m:r>
                            <a:rPr lang="en-US" i="0">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𝑜𝑓</m:t>
                          </m:r>
                          <m:r>
                            <a:rPr lang="en-US" i="0">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𝑝𝑟𝑒𝑑𝑖𝑐𝑡𝑖𝑜𝑛𝑠</m:t>
                          </m:r>
                        </m:den>
                      </m:f>
                    </m:oMath>
                  </m:oMathPara>
                </a14:m>
                <a:endParaRPr lang="en-US" dirty="0">
                  <a:solidFill>
                    <a:schemeClr val="bg1"/>
                  </a:solidFill>
                </a:endParaRPr>
              </a:p>
            </p:txBody>
          </p:sp>
        </mc:Choice>
        <mc:Fallback xmlns="">
          <p:sp>
            <p:nvSpPr>
              <p:cNvPr id="6" name="TextBox 5">
                <a:extLst>
                  <a:ext uri="{FF2B5EF4-FFF2-40B4-BE49-F238E27FC236}">
                    <a16:creationId xmlns:a16="http://schemas.microsoft.com/office/drawing/2014/main" id="{8562DB08-3375-CEBF-8B1F-8AC28926F49F}"/>
                  </a:ext>
                </a:extLst>
              </p:cNvPr>
              <p:cNvSpPr txBox="1">
                <a:spLocks noRot="1" noChangeAspect="1" noMove="1" noResize="1" noEditPoints="1" noAdjustHandles="1" noChangeArrowheads="1" noChangeShapeType="1" noTextEdit="1"/>
              </p:cNvSpPr>
              <p:nvPr/>
            </p:nvSpPr>
            <p:spPr>
              <a:xfrm>
                <a:off x="3048000" y="2761510"/>
                <a:ext cx="6096000" cy="66749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83428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207B5D-4811-A1A6-ABD7-22BDF0507E9D}"/>
              </a:ext>
            </a:extLst>
          </p:cNvPr>
          <p:cNvSpPr txBox="1"/>
          <p:nvPr/>
        </p:nvSpPr>
        <p:spPr>
          <a:xfrm>
            <a:off x="557049" y="347798"/>
            <a:ext cx="11183006" cy="1572546"/>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Fit Model</a:t>
            </a:r>
          </a:p>
          <a:p>
            <a:pPr marL="0" marR="0" indent="0" algn="just">
              <a:lnSpc>
                <a:spcPct val="119000"/>
              </a:lnSpc>
              <a:spcBef>
                <a:spcPts val="0"/>
              </a:spcBef>
              <a:spcAft>
                <a:spcPts val="0"/>
              </a:spcAft>
            </a:pPr>
            <a:r>
              <a:rPr lang="en-US" kern="1400" dirty="0">
                <a:solidFill>
                  <a:schemeClr val="bg1"/>
                </a:solidFill>
              </a:rPr>
              <a:t>All previous step has been done to prepare model for training, and at this step all things that’s remained is fitting model over data. Training model needs to determine training and validation data and number of epochs, epochs means number of times that model train on whole data.</a:t>
            </a:r>
            <a:endParaRPr lang="en-US" kern="1400" dirty="0">
              <a:ln>
                <a:noFill/>
              </a:ln>
              <a:solidFill>
                <a:schemeClr val="bg1"/>
              </a:solidFill>
              <a:effectLst/>
            </a:endParaRPr>
          </a:p>
        </p:txBody>
      </p:sp>
      <p:sp>
        <p:nvSpPr>
          <p:cNvPr id="3" name="TextBox 2">
            <a:extLst>
              <a:ext uri="{FF2B5EF4-FFF2-40B4-BE49-F238E27FC236}">
                <a16:creationId xmlns:a16="http://schemas.microsoft.com/office/drawing/2014/main" id="{BA8700BE-AB3C-0E3F-2CAD-5998DC871DE4}"/>
              </a:ext>
            </a:extLst>
          </p:cNvPr>
          <p:cNvSpPr txBox="1"/>
          <p:nvPr/>
        </p:nvSpPr>
        <p:spPr>
          <a:xfrm>
            <a:off x="557049" y="1917295"/>
            <a:ext cx="11183006" cy="1902187"/>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Epoch</a:t>
            </a:r>
          </a:p>
          <a:p>
            <a:pPr algn="just">
              <a:lnSpc>
                <a:spcPct val="119000"/>
              </a:lnSpc>
            </a:pPr>
            <a:r>
              <a:rPr lang="en-US" kern="1400" dirty="0">
                <a:solidFill>
                  <a:schemeClr val="bg1"/>
                </a:solidFill>
              </a:rPr>
              <a:t>Epoch means training process is passed through all training data, so number of epochs means number of times that  all data have passed through training process. When dealing with batched dataset, the number of times that training algorithm has performed is not important. number of epochs shows how many times model compute loss on whole data and it is better parameter to control model.</a:t>
            </a:r>
          </a:p>
        </p:txBody>
      </p:sp>
    </p:spTree>
    <p:extLst>
      <p:ext uri="{BB962C8B-B14F-4D97-AF65-F5344CB8AC3E}">
        <p14:creationId xmlns:p14="http://schemas.microsoft.com/office/powerpoint/2010/main" val="2534742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A8B7CC-A6BF-E8B0-EF1F-9C5A879B2F87}"/>
              </a:ext>
            </a:extLst>
          </p:cNvPr>
          <p:cNvSpPr txBox="1"/>
          <p:nvPr/>
        </p:nvSpPr>
        <p:spPr>
          <a:xfrm>
            <a:off x="1114097" y="798787"/>
            <a:ext cx="10016358" cy="2378343"/>
          </a:xfrm>
          <a:prstGeom prst="rect">
            <a:avLst/>
          </a:prstGeom>
          <a:noFill/>
        </p:spPr>
        <p:txBody>
          <a:bodyPr wrap="square" rtlCol="0">
            <a:spAutoFit/>
          </a:bodyPr>
          <a:lstStyle/>
          <a:p>
            <a:pPr marL="0" marR="0" indent="0" algn="just">
              <a:lnSpc>
                <a:spcPct val="119000"/>
              </a:lnSpc>
              <a:spcBef>
                <a:spcPts val="0"/>
              </a:spcBef>
              <a:spcAft>
                <a:spcPts val="0"/>
              </a:spcAft>
            </a:pPr>
            <a:r>
              <a:rPr lang="en-US" sz="1800" kern="1400" dirty="0" err="1">
                <a:ln>
                  <a:noFill/>
                </a:ln>
                <a:solidFill>
                  <a:srgbClr val="FFFFFF"/>
                </a:solidFill>
                <a:effectLst/>
                <a:latin typeface="Corbel" panose="020B0503020204020204" pitchFamily="34" charset="0"/>
              </a:rPr>
              <a:t>Tensorflow</a:t>
            </a:r>
            <a:r>
              <a:rPr lang="en-US" sz="1800" kern="1400" dirty="0">
                <a:ln>
                  <a:noFill/>
                </a:ln>
                <a:solidFill>
                  <a:srgbClr val="FFFFFF"/>
                </a:solidFill>
                <a:effectLst/>
                <a:latin typeface="Corbel" panose="020B0503020204020204" pitchFamily="34" charset="0"/>
              </a:rPr>
              <a:t>  is an open source library for machine learning and numerical computation based on tensors. </a:t>
            </a:r>
            <a:r>
              <a:rPr lang="en-US" sz="1800" kern="1400" dirty="0" err="1">
                <a:ln>
                  <a:noFill/>
                </a:ln>
                <a:solidFill>
                  <a:srgbClr val="FFFFFF"/>
                </a:solidFill>
                <a:effectLst/>
                <a:latin typeface="Corbel" panose="020B0503020204020204" pitchFamily="34" charset="0"/>
              </a:rPr>
              <a:t>Tensorflow</a:t>
            </a:r>
            <a:r>
              <a:rPr lang="en-US" sz="1800" kern="1400" dirty="0">
                <a:ln>
                  <a:noFill/>
                </a:ln>
                <a:solidFill>
                  <a:srgbClr val="FFFFFF"/>
                </a:solidFill>
                <a:effectLst/>
                <a:latin typeface="Corbel" panose="020B0503020204020204" pitchFamily="34" charset="0"/>
              </a:rPr>
              <a:t> can be developed even by who has a least knowledge of programming </a:t>
            </a:r>
            <a:r>
              <a:rPr lang="en-US" sz="1800" kern="1400" dirty="0" err="1">
                <a:ln>
                  <a:noFill/>
                </a:ln>
                <a:solidFill>
                  <a:srgbClr val="FFFFFF"/>
                </a:solidFill>
                <a:effectLst/>
                <a:latin typeface="Corbel" panose="020B0503020204020204" pitchFamily="34" charset="0"/>
              </a:rPr>
              <a:t>alse</a:t>
            </a:r>
            <a:r>
              <a:rPr lang="en-US" sz="1800" kern="1400" dirty="0">
                <a:ln>
                  <a:noFill/>
                </a:ln>
                <a:solidFill>
                  <a:srgbClr val="FFFFFF"/>
                </a:solidFill>
                <a:effectLst/>
                <a:latin typeface="Corbel" panose="020B0503020204020204" pitchFamily="34" charset="0"/>
              </a:rPr>
              <a:t> can be used in popular programming languages like Python, </a:t>
            </a:r>
            <a:r>
              <a:rPr lang="en-US" sz="1800" kern="1400" dirty="0" err="1">
                <a:ln>
                  <a:noFill/>
                </a:ln>
                <a:solidFill>
                  <a:srgbClr val="FFFFFF"/>
                </a:solidFill>
                <a:effectLst/>
                <a:latin typeface="Corbel" panose="020B0503020204020204" pitchFamily="34" charset="0"/>
              </a:rPr>
              <a:t>Javascript</a:t>
            </a:r>
            <a:r>
              <a:rPr lang="en-US" sz="1800" kern="1400" dirty="0">
                <a:ln>
                  <a:noFill/>
                </a:ln>
                <a:solidFill>
                  <a:srgbClr val="FFFFFF"/>
                </a:solidFill>
                <a:effectLst/>
                <a:latin typeface="Corbel" panose="020B0503020204020204" pitchFamily="34" charset="0"/>
              </a:rPr>
              <a:t> and C++.</a:t>
            </a:r>
            <a:endParaRPr lang="en-US" sz="1800" kern="1400" dirty="0">
              <a:ln>
                <a:noFill/>
              </a:ln>
              <a:solidFill>
                <a:srgbClr val="000000"/>
              </a:solidFill>
              <a:effectLst/>
              <a:latin typeface="Calibri" panose="020F0502020204030204" pitchFamily="34" charset="0"/>
            </a:endParaRPr>
          </a:p>
          <a:p>
            <a:pPr marL="0" marR="0" indent="0" algn="just">
              <a:lnSpc>
                <a:spcPct val="119000"/>
              </a:lnSpc>
              <a:spcBef>
                <a:spcPts val="0"/>
              </a:spcBef>
              <a:spcAft>
                <a:spcPts val="0"/>
              </a:spcAft>
            </a:pPr>
            <a:r>
              <a:rPr lang="en-US" sz="1800" kern="1400" dirty="0">
                <a:ln>
                  <a:noFill/>
                </a:ln>
                <a:solidFill>
                  <a:srgbClr val="FFFFFF"/>
                </a:solidFill>
                <a:effectLst/>
                <a:latin typeface="Corbel" panose="020B0503020204020204" pitchFamily="34" charset="0"/>
              </a:rPr>
              <a:t> </a:t>
            </a:r>
            <a:endParaRPr lang="en-US" sz="1800" kern="1400" dirty="0">
              <a:ln>
                <a:noFill/>
              </a:ln>
              <a:solidFill>
                <a:srgbClr val="000000"/>
              </a:solidFill>
              <a:effectLst/>
              <a:latin typeface="Calibri" panose="020F0502020204030204" pitchFamily="34" charset="0"/>
            </a:endParaRPr>
          </a:p>
          <a:p>
            <a:pPr marL="0" marR="0" indent="0" algn="just">
              <a:lnSpc>
                <a:spcPct val="119000"/>
              </a:lnSpc>
              <a:spcBef>
                <a:spcPts val="0"/>
              </a:spcBef>
              <a:spcAft>
                <a:spcPts val="0"/>
              </a:spcAft>
            </a:pPr>
            <a:r>
              <a:rPr lang="en-US" sz="1800" kern="1400" dirty="0">
                <a:ln>
                  <a:noFill/>
                </a:ln>
                <a:solidFill>
                  <a:srgbClr val="FFFFFF"/>
                </a:solidFill>
                <a:effectLst/>
                <a:latin typeface="Corbel" panose="020B0503020204020204" pitchFamily="34" charset="0"/>
              </a:rPr>
              <a:t>The main application of </a:t>
            </a:r>
            <a:r>
              <a:rPr lang="en-US" sz="1800" kern="1400" dirty="0" err="1">
                <a:ln>
                  <a:noFill/>
                </a:ln>
                <a:solidFill>
                  <a:srgbClr val="FFFFFF"/>
                </a:solidFill>
                <a:effectLst/>
                <a:latin typeface="Corbel" panose="020B0503020204020204" pitchFamily="34" charset="0"/>
              </a:rPr>
              <a:t>Tensorflow</a:t>
            </a:r>
            <a:r>
              <a:rPr lang="en-US" sz="1800" kern="1400" dirty="0">
                <a:ln>
                  <a:noFill/>
                </a:ln>
                <a:solidFill>
                  <a:srgbClr val="FFFFFF"/>
                </a:solidFill>
                <a:effectLst/>
                <a:latin typeface="Corbel" panose="020B0503020204020204" pitchFamily="34" charset="0"/>
              </a:rPr>
              <a:t>  is building neural networks like CNN and RNN, and because </a:t>
            </a:r>
            <a:r>
              <a:rPr lang="en-US" sz="1800" kern="1400" dirty="0" err="1">
                <a:ln>
                  <a:noFill/>
                </a:ln>
                <a:solidFill>
                  <a:srgbClr val="FFFFFF"/>
                </a:solidFill>
                <a:effectLst/>
                <a:latin typeface="Corbel" panose="020B0503020204020204" pitchFamily="34" charset="0"/>
              </a:rPr>
              <a:t>Tensorflow</a:t>
            </a:r>
            <a:r>
              <a:rPr lang="en-US" sz="1800" kern="1400" dirty="0">
                <a:ln>
                  <a:noFill/>
                </a:ln>
                <a:solidFill>
                  <a:srgbClr val="FFFFFF"/>
                </a:solidFill>
                <a:effectLst/>
                <a:latin typeface="Corbel" panose="020B0503020204020204" pitchFamily="34" charset="0"/>
              </a:rPr>
              <a:t> works based on graphs, It is much easier and faster to execute on multiple processors like GPUs.</a:t>
            </a:r>
            <a:r>
              <a:rPr lang="en-US" sz="1800" kern="1400" dirty="0">
                <a:ln>
                  <a:noFill/>
                </a:ln>
                <a:solidFill>
                  <a:schemeClr val="bg1"/>
                </a:solidFill>
                <a:effectLst/>
                <a:latin typeface="Corbel" panose="020B0503020204020204" pitchFamily="34" charset="0"/>
              </a:rPr>
              <a:t> </a:t>
            </a:r>
            <a:endParaRPr lang="en-US" sz="1800" kern="1400" dirty="0">
              <a:ln>
                <a:noFill/>
              </a:ln>
              <a:solidFill>
                <a:schemeClr val="bg1"/>
              </a:solidFill>
              <a:effectLst/>
              <a:latin typeface="Calibri" panose="020F0502020204030204" pitchFamily="34" charset="0"/>
            </a:endParaRPr>
          </a:p>
        </p:txBody>
      </p:sp>
    </p:spTree>
    <p:extLst>
      <p:ext uri="{BB962C8B-B14F-4D97-AF65-F5344CB8AC3E}">
        <p14:creationId xmlns:p14="http://schemas.microsoft.com/office/powerpoint/2010/main" val="4068861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3EB92D-A2C6-D4BA-38EC-45B491DC2B7E}"/>
              </a:ext>
            </a:extLst>
          </p:cNvPr>
          <p:cNvSpPr txBox="1"/>
          <p:nvPr/>
        </p:nvSpPr>
        <p:spPr>
          <a:xfrm>
            <a:off x="557049" y="179632"/>
            <a:ext cx="11183006" cy="1242904"/>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ln>
                  <a:noFill/>
                </a:ln>
                <a:solidFill>
                  <a:schemeClr val="bg1"/>
                </a:solidFill>
                <a:effectLst/>
              </a:rPr>
              <a:t>Analysis</a:t>
            </a:r>
          </a:p>
          <a:p>
            <a:pPr marL="0" marR="0" indent="0" algn="just">
              <a:lnSpc>
                <a:spcPct val="119000"/>
              </a:lnSpc>
              <a:spcBef>
                <a:spcPts val="0"/>
              </a:spcBef>
              <a:spcAft>
                <a:spcPts val="0"/>
              </a:spcAft>
            </a:pPr>
            <a:r>
              <a:rPr lang="en-US" kern="1400" dirty="0">
                <a:ln>
                  <a:noFill/>
                </a:ln>
                <a:solidFill>
                  <a:schemeClr val="bg1"/>
                </a:solidFill>
                <a:effectLst/>
              </a:rPr>
              <a:t>Loss and accuracy are two parameters that </a:t>
            </a:r>
            <a:r>
              <a:rPr lang="en-US" kern="1400" dirty="0">
                <a:solidFill>
                  <a:schemeClr val="bg1"/>
                </a:solidFill>
              </a:rPr>
              <a:t>can be inspected through training as number of epochs. As it is clear from loss and accuracy plot, approximately 95% accuracy for validation and training would be acceptable.</a:t>
            </a:r>
          </a:p>
        </p:txBody>
      </p:sp>
    </p:spTree>
    <p:extLst>
      <p:ext uri="{BB962C8B-B14F-4D97-AF65-F5344CB8AC3E}">
        <p14:creationId xmlns:p14="http://schemas.microsoft.com/office/powerpoint/2010/main" val="1840365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DCA2EB-7F19-DF99-6000-30EA052E958A}"/>
              </a:ext>
            </a:extLst>
          </p:cNvPr>
          <p:cNvSpPr txBox="1"/>
          <p:nvPr/>
        </p:nvSpPr>
        <p:spPr>
          <a:xfrm>
            <a:off x="630621" y="257502"/>
            <a:ext cx="10930758" cy="2279535"/>
          </a:xfrm>
          <a:prstGeom prst="rect">
            <a:avLst/>
          </a:prstGeom>
          <a:noFill/>
        </p:spPr>
        <p:txBody>
          <a:bodyPr wrap="square" rtlCol="0">
            <a:spAutoFit/>
          </a:bodyPr>
          <a:lstStyle/>
          <a:p>
            <a:pPr marL="0" marR="0" indent="0" algn="just">
              <a:lnSpc>
                <a:spcPct val="119000"/>
              </a:lnSpc>
              <a:spcBef>
                <a:spcPts val="0"/>
              </a:spcBef>
              <a:spcAft>
                <a:spcPts val="600"/>
              </a:spcAft>
            </a:pPr>
            <a:r>
              <a:rPr lang="en-US" sz="1800" kern="1400" dirty="0">
                <a:ln>
                  <a:noFill/>
                </a:ln>
                <a:solidFill>
                  <a:schemeClr val="bg1"/>
                </a:solidFill>
                <a:effectLst/>
                <a:latin typeface="Calibri" panose="020F0502020204030204" pitchFamily="34" charset="0"/>
              </a:rPr>
              <a:t>Image dataset from directory is a method from </a:t>
            </a:r>
            <a:r>
              <a:rPr lang="en-US" sz="1800" kern="1400" dirty="0" err="1">
                <a:ln>
                  <a:noFill/>
                </a:ln>
                <a:solidFill>
                  <a:schemeClr val="bg1"/>
                </a:solidFill>
                <a:effectLst/>
                <a:latin typeface="Calibri" panose="020F0502020204030204" pitchFamily="34" charset="0"/>
              </a:rPr>
              <a:t>Keras</a:t>
            </a:r>
            <a:r>
              <a:rPr lang="en-US" sz="1800" kern="1400" dirty="0">
                <a:ln>
                  <a:noFill/>
                </a:ln>
                <a:solidFill>
                  <a:schemeClr val="bg1"/>
                </a:solidFill>
                <a:effectLst/>
                <a:latin typeface="Calibri" panose="020F0502020204030204" pitchFamily="34" charset="0"/>
              </a:rPr>
              <a:t> preprocessing that load data from directory and label data according based on subfolders that each directory included.</a:t>
            </a:r>
          </a:p>
          <a:p>
            <a:pPr marL="0" marR="0" indent="0" algn="just">
              <a:lnSpc>
                <a:spcPct val="119000"/>
              </a:lnSpc>
              <a:spcBef>
                <a:spcPts val="0"/>
              </a:spcBef>
              <a:spcAft>
                <a:spcPts val="600"/>
              </a:spcAft>
            </a:pPr>
            <a:r>
              <a:rPr lang="en-US" sz="1800" kern="1400" dirty="0">
                <a:ln>
                  <a:noFill/>
                </a:ln>
                <a:solidFill>
                  <a:schemeClr val="bg1"/>
                </a:solidFill>
                <a:effectLst/>
                <a:latin typeface="Calibri" panose="020F0502020204030204" pitchFamily="34" charset="0"/>
              </a:rPr>
              <a:t>The directory must have structure like below:</a:t>
            </a:r>
          </a:p>
          <a:p>
            <a:pPr marL="0" marR="0" indent="0" algn="just">
              <a:lnSpc>
                <a:spcPct val="119000"/>
              </a:lnSpc>
              <a:spcBef>
                <a:spcPts val="0"/>
              </a:spcBef>
              <a:spcAft>
                <a:spcPts val="600"/>
              </a:spcAft>
            </a:pPr>
            <a:r>
              <a:rPr lang="en-US" kern="1400" dirty="0">
                <a:solidFill>
                  <a:schemeClr val="bg1"/>
                </a:solidFill>
                <a:latin typeface="Calibri" panose="020F0502020204030204" pitchFamily="34" charset="0"/>
              </a:rPr>
              <a:t>The training, validation and test dataset must be separated by 3 subfolders. Each dataset must be included of different subfolders that indicates labels, each class have it’s own folder.</a:t>
            </a:r>
            <a:endParaRPr lang="en-US" sz="1800" kern="1400" dirty="0">
              <a:ln>
                <a:noFill/>
              </a:ln>
              <a:solidFill>
                <a:schemeClr val="bg1"/>
              </a:solidFill>
              <a:effectLst/>
              <a:latin typeface="Calibri" panose="020F0502020204030204" pitchFamily="34" charset="0"/>
            </a:endParaRPr>
          </a:p>
          <a:p>
            <a:pPr marL="0" marR="0" indent="0" algn="l">
              <a:lnSpc>
                <a:spcPct val="119000"/>
              </a:lnSpc>
              <a:spcBef>
                <a:spcPts val="0"/>
              </a:spcBef>
              <a:spcAft>
                <a:spcPts val="600"/>
              </a:spcAft>
            </a:pPr>
            <a:r>
              <a:rPr lang="en-US" sz="1800" kern="1400" dirty="0">
                <a:ln>
                  <a:noFill/>
                </a:ln>
                <a:solidFill>
                  <a:schemeClr val="bg1"/>
                </a:solidFill>
                <a:effectLst/>
                <a:latin typeface="Calibri" panose="020F0502020204030204" pitchFamily="34" charset="0"/>
              </a:rPr>
              <a:t> </a:t>
            </a:r>
          </a:p>
        </p:txBody>
      </p:sp>
      <p:graphicFrame>
        <p:nvGraphicFramePr>
          <p:cNvPr id="5" name="Diagram 4">
            <a:extLst>
              <a:ext uri="{FF2B5EF4-FFF2-40B4-BE49-F238E27FC236}">
                <a16:creationId xmlns:a16="http://schemas.microsoft.com/office/drawing/2014/main" id="{1DBE0F9F-090F-5896-EB6B-173165C87273}"/>
              </a:ext>
            </a:extLst>
          </p:cNvPr>
          <p:cNvGraphicFramePr/>
          <p:nvPr>
            <p:extLst>
              <p:ext uri="{D42A27DB-BD31-4B8C-83A1-F6EECF244321}">
                <p14:modId xmlns:p14="http://schemas.microsoft.com/office/powerpoint/2010/main" val="3326440168"/>
              </p:ext>
            </p:extLst>
          </p:nvPr>
        </p:nvGraphicFramePr>
        <p:xfrm>
          <a:off x="630621" y="2270234"/>
          <a:ext cx="10930758" cy="4330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9154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4CE5-385F-4615-9D65-163ADC9B3F6C}"/>
              </a:ext>
            </a:extLst>
          </p:cNvPr>
          <p:cNvSpPr>
            <a:spLocks noGrp="1"/>
          </p:cNvSpPr>
          <p:nvPr>
            <p:ph type="title"/>
          </p:nvPr>
        </p:nvSpPr>
        <p:spPr>
          <a:xfrm>
            <a:off x="838200" y="585842"/>
            <a:ext cx="10515600" cy="2935124"/>
          </a:xfrm>
        </p:spPr>
        <p:txBody>
          <a:bodyPr>
            <a:normAutofit/>
          </a:bodyPr>
          <a:lstStyle/>
          <a:p>
            <a:r>
              <a:rPr lang="en-US" sz="1800" dirty="0" err="1">
                <a:solidFill>
                  <a:schemeClr val="bg1"/>
                </a:solidFill>
              </a:rPr>
              <a:t>Keras</a:t>
            </a:r>
            <a:r>
              <a:rPr lang="en-US" sz="1800" dirty="0">
                <a:solidFill>
                  <a:schemeClr val="bg1"/>
                </a:solidFill>
              </a:rPr>
              <a:t> models whether sequential or functional, need layers to be defined. Every layer has variant parameters must be defined. Layers that used in this notebooks are:</a:t>
            </a:r>
            <a:br>
              <a:rPr lang="en-US" sz="1800" dirty="0">
                <a:solidFill>
                  <a:schemeClr val="bg1"/>
                </a:solidFill>
              </a:rPr>
            </a:br>
            <a:br>
              <a:rPr lang="en-US" sz="1800" dirty="0">
                <a:solidFill>
                  <a:schemeClr val="bg1"/>
                </a:solidFill>
              </a:rPr>
            </a:br>
            <a:r>
              <a:rPr lang="en-US" sz="1800" dirty="0">
                <a:solidFill>
                  <a:schemeClr val="bg1"/>
                </a:solidFill>
              </a:rPr>
              <a:t>	</a:t>
            </a:r>
            <a:r>
              <a:rPr lang="en-US" sz="1800" b="1" dirty="0">
                <a:solidFill>
                  <a:schemeClr val="bg1"/>
                </a:solidFill>
              </a:rPr>
              <a:t>Input:</a:t>
            </a:r>
            <a:r>
              <a:rPr lang="en-US" sz="1800" dirty="0">
                <a:solidFill>
                  <a:schemeClr val="bg1"/>
                </a:solidFill>
              </a:rPr>
              <a:t> this layer is input layer, as it’s name suggest, must be the first layer that receive input. There is 	only one parameter and it is </a:t>
            </a:r>
            <a:r>
              <a:rPr lang="en-US" sz="1800" dirty="0" err="1">
                <a:solidFill>
                  <a:schemeClr val="bg1"/>
                </a:solidFill>
              </a:rPr>
              <a:t>input_shape</a:t>
            </a:r>
            <a:r>
              <a:rPr lang="en-US" sz="1800" dirty="0">
                <a:solidFill>
                  <a:schemeClr val="bg1"/>
                </a:solidFill>
              </a:rPr>
              <a:t> that indicates shape of input tensors except batch size.</a:t>
            </a:r>
            <a:br>
              <a:rPr lang="en-US" sz="1800" dirty="0">
                <a:solidFill>
                  <a:schemeClr val="bg1"/>
                </a:solidFill>
              </a:rPr>
            </a:br>
            <a:r>
              <a:rPr lang="en-US" sz="1800" dirty="0">
                <a:solidFill>
                  <a:schemeClr val="bg1"/>
                </a:solidFill>
              </a:rPr>
              <a:t>	</a:t>
            </a:r>
            <a:br>
              <a:rPr lang="en-US" sz="1800" dirty="0">
                <a:solidFill>
                  <a:schemeClr val="bg1"/>
                </a:solidFill>
              </a:rPr>
            </a:br>
            <a:r>
              <a:rPr lang="en-US" sz="1800" dirty="0">
                <a:solidFill>
                  <a:schemeClr val="bg1"/>
                </a:solidFill>
              </a:rPr>
              <a:t>	</a:t>
            </a:r>
            <a:r>
              <a:rPr lang="en-US" sz="1800" b="1" dirty="0">
                <a:solidFill>
                  <a:schemeClr val="bg1"/>
                </a:solidFill>
              </a:rPr>
              <a:t>Flatten: </a:t>
            </a:r>
            <a:r>
              <a:rPr lang="en-US" sz="1800" dirty="0">
                <a:solidFill>
                  <a:schemeClr val="bg1"/>
                </a:solidFill>
              </a:rPr>
              <a:t>this layer converts every multi dimensional tensors to one dimensional tensors.</a:t>
            </a:r>
            <a:br>
              <a:rPr lang="en-US" sz="1800" dirty="0">
                <a:solidFill>
                  <a:schemeClr val="bg1"/>
                </a:solidFill>
              </a:rPr>
            </a:br>
            <a:br>
              <a:rPr lang="en-US" sz="1800" dirty="0">
                <a:solidFill>
                  <a:schemeClr val="bg1"/>
                </a:solidFill>
              </a:rPr>
            </a:br>
            <a:r>
              <a:rPr lang="en-US" sz="1800" dirty="0">
                <a:solidFill>
                  <a:schemeClr val="bg1"/>
                </a:solidFill>
              </a:rPr>
              <a:t>	</a:t>
            </a:r>
            <a:r>
              <a:rPr lang="en-US" sz="1800" b="1" dirty="0">
                <a:solidFill>
                  <a:schemeClr val="bg1"/>
                </a:solidFill>
              </a:rPr>
              <a:t>Dense: </a:t>
            </a:r>
            <a:r>
              <a:rPr lang="en-US" sz="1800" dirty="0">
                <a:solidFill>
                  <a:schemeClr val="bg1"/>
                </a:solidFill>
              </a:rPr>
              <a:t>this layer indicate the simple neural network architecture with neurons fully connected to each 	other. Two parameters of this layer must be set, number of neurons and activation function must be 	defined.</a:t>
            </a:r>
          </a:p>
        </p:txBody>
      </p:sp>
    </p:spTree>
    <p:extLst>
      <p:ext uri="{BB962C8B-B14F-4D97-AF65-F5344CB8AC3E}">
        <p14:creationId xmlns:p14="http://schemas.microsoft.com/office/powerpoint/2010/main" val="3771794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C96E19-9C6E-1556-7E5B-EEEB8C4E5B21}"/>
              </a:ext>
            </a:extLst>
          </p:cNvPr>
          <p:cNvSpPr txBox="1"/>
          <p:nvPr/>
        </p:nvSpPr>
        <p:spPr>
          <a:xfrm>
            <a:off x="1114097" y="798787"/>
            <a:ext cx="10016358" cy="400494"/>
          </a:xfrm>
          <a:prstGeom prst="rect">
            <a:avLst/>
          </a:prstGeom>
          <a:noFill/>
        </p:spPr>
        <p:txBody>
          <a:bodyPr wrap="square" rtlCol="0">
            <a:spAutoFit/>
          </a:bodyPr>
          <a:lstStyle/>
          <a:p>
            <a:pPr marL="0" marR="0" indent="0" algn="just">
              <a:lnSpc>
                <a:spcPct val="119000"/>
              </a:lnSpc>
              <a:spcBef>
                <a:spcPts val="0"/>
              </a:spcBef>
              <a:spcAft>
                <a:spcPts val="0"/>
              </a:spcAft>
            </a:pPr>
            <a:endParaRPr lang="en-US" sz="1800" kern="1400" dirty="0">
              <a:ln>
                <a:noFill/>
              </a:ln>
              <a:solidFill>
                <a:schemeClr val="bg1"/>
              </a:solidFill>
              <a:effectLst/>
              <a:latin typeface="Calibri" panose="020F0502020204030204" pitchFamily="34" charset="0"/>
            </a:endParaRPr>
          </a:p>
        </p:txBody>
      </p:sp>
      <p:sp>
        <p:nvSpPr>
          <p:cNvPr id="8" name="TextBox 7">
            <a:extLst>
              <a:ext uri="{FF2B5EF4-FFF2-40B4-BE49-F238E27FC236}">
                <a16:creationId xmlns:a16="http://schemas.microsoft.com/office/drawing/2014/main" id="{2C841F7B-D943-7BA0-7479-A774401FB55F}"/>
              </a:ext>
            </a:extLst>
          </p:cNvPr>
          <p:cNvSpPr txBox="1"/>
          <p:nvPr/>
        </p:nvSpPr>
        <p:spPr>
          <a:xfrm>
            <a:off x="451945" y="645359"/>
            <a:ext cx="6096000" cy="400494"/>
          </a:xfrm>
          <a:prstGeom prst="rect">
            <a:avLst/>
          </a:prstGeom>
          <a:noFill/>
        </p:spPr>
        <p:txBody>
          <a:bodyPr wrap="square">
            <a:spAutoFit/>
          </a:bodyPr>
          <a:lstStyle/>
          <a:p>
            <a:pPr marL="0" marR="0" indent="0" algn="just">
              <a:lnSpc>
                <a:spcPct val="119000"/>
              </a:lnSpc>
              <a:spcBef>
                <a:spcPts val="0"/>
              </a:spcBef>
              <a:spcAft>
                <a:spcPts val="0"/>
              </a:spcAft>
            </a:pPr>
            <a:endParaRPr lang="en-US" sz="1800" kern="1400" dirty="0">
              <a:ln>
                <a:noFill/>
              </a:ln>
              <a:solidFill>
                <a:schemeClr val="bg1"/>
              </a:solidFill>
              <a:effectLst/>
            </a:endParaRPr>
          </a:p>
        </p:txBody>
      </p:sp>
      <p:sp>
        <p:nvSpPr>
          <p:cNvPr id="9" name="TextBox 8">
            <a:extLst>
              <a:ext uri="{FF2B5EF4-FFF2-40B4-BE49-F238E27FC236}">
                <a16:creationId xmlns:a16="http://schemas.microsoft.com/office/drawing/2014/main" id="{3C6425F1-B42D-45BD-D101-D8B0F4BCDCCF}"/>
              </a:ext>
            </a:extLst>
          </p:cNvPr>
          <p:cNvSpPr txBox="1"/>
          <p:nvPr/>
        </p:nvSpPr>
        <p:spPr>
          <a:xfrm>
            <a:off x="557049" y="515964"/>
            <a:ext cx="11183006" cy="1389419"/>
          </a:xfrm>
          <a:prstGeom prst="rect">
            <a:avLst/>
          </a:prstGeom>
          <a:noFill/>
        </p:spPr>
        <p:txBody>
          <a:bodyPr wrap="square" rtlCol="0">
            <a:spAutoFit/>
          </a:bodyPr>
          <a:lstStyle/>
          <a:p>
            <a:pPr marL="0" marR="0" indent="0" algn="just">
              <a:lnSpc>
                <a:spcPct val="119000"/>
              </a:lnSpc>
              <a:spcBef>
                <a:spcPts val="0"/>
              </a:spcBef>
              <a:spcAft>
                <a:spcPts val="0"/>
              </a:spcAft>
            </a:pPr>
            <a:r>
              <a:rPr lang="en-US" sz="1800" kern="1400" dirty="0" err="1">
                <a:ln>
                  <a:noFill/>
                </a:ln>
                <a:solidFill>
                  <a:schemeClr val="bg1"/>
                </a:solidFill>
                <a:effectLst/>
              </a:rPr>
              <a:t>Tensorflow</a:t>
            </a:r>
            <a:r>
              <a:rPr lang="en-US" sz="1800" kern="1400" dirty="0">
                <a:ln>
                  <a:noFill/>
                </a:ln>
                <a:solidFill>
                  <a:schemeClr val="bg1"/>
                </a:solidFill>
                <a:effectLst/>
              </a:rPr>
              <a:t> provides some methods as classic models. These methods have classic models architecture and tuned weights, so it can be used for transfer learning. One of key models in image recognition is Inception V3. </a:t>
            </a:r>
            <a:r>
              <a:rPr lang="en-US" kern="1400" dirty="0">
                <a:solidFill>
                  <a:schemeClr val="bg1"/>
                </a:solidFill>
              </a:rPr>
              <a:t>T</a:t>
            </a:r>
            <a:r>
              <a:rPr lang="en-US" sz="1800" kern="1400" dirty="0">
                <a:ln>
                  <a:noFill/>
                </a:ln>
                <a:solidFill>
                  <a:schemeClr val="bg1"/>
                </a:solidFill>
                <a:effectLst/>
              </a:rPr>
              <a:t>his model use repetitive blocks include convolutions with different kernel size, max </a:t>
            </a:r>
            <a:r>
              <a:rPr lang="en-US" sz="1800" kern="1400" dirty="0" err="1">
                <a:ln>
                  <a:noFill/>
                </a:ln>
                <a:solidFill>
                  <a:schemeClr val="bg1"/>
                </a:solidFill>
                <a:effectLst/>
              </a:rPr>
              <a:t>poolings</a:t>
            </a:r>
            <a:r>
              <a:rPr lang="en-US" sz="1800" kern="1400" dirty="0">
                <a:ln>
                  <a:noFill/>
                </a:ln>
                <a:solidFill>
                  <a:schemeClr val="bg1"/>
                </a:solidFill>
                <a:effectLst/>
              </a:rPr>
              <a:t>, and concatenations named inception blocks.</a:t>
            </a:r>
          </a:p>
        </p:txBody>
      </p:sp>
    </p:spTree>
    <p:extLst>
      <p:ext uri="{BB962C8B-B14F-4D97-AF65-F5344CB8AC3E}">
        <p14:creationId xmlns:p14="http://schemas.microsoft.com/office/powerpoint/2010/main" val="981599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E2ABF6-02B6-90AE-7CDE-FEE13EFF55AE}"/>
              </a:ext>
            </a:extLst>
          </p:cNvPr>
          <p:cNvSpPr txBox="1"/>
          <p:nvPr/>
        </p:nvSpPr>
        <p:spPr>
          <a:xfrm>
            <a:off x="557049" y="515964"/>
            <a:ext cx="11183006" cy="730136"/>
          </a:xfrm>
          <a:prstGeom prst="rect">
            <a:avLst/>
          </a:prstGeom>
          <a:noFill/>
        </p:spPr>
        <p:txBody>
          <a:bodyPr wrap="square" rtlCol="0">
            <a:spAutoFit/>
          </a:bodyPr>
          <a:lstStyle/>
          <a:p>
            <a:pPr marL="0" marR="0" indent="0" algn="just">
              <a:lnSpc>
                <a:spcPct val="119000"/>
              </a:lnSpc>
              <a:spcBef>
                <a:spcPts val="0"/>
              </a:spcBef>
              <a:spcAft>
                <a:spcPts val="0"/>
              </a:spcAft>
            </a:pPr>
            <a:r>
              <a:rPr lang="en-US" sz="1800" kern="1400" dirty="0">
                <a:ln>
                  <a:noFill/>
                </a:ln>
                <a:solidFill>
                  <a:schemeClr val="bg1"/>
                </a:solidFill>
                <a:effectLst/>
              </a:rPr>
              <a:t>Matplotlib</a:t>
            </a:r>
            <a:r>
              <a:rPr lang="en-US" kern="1400" dirty="0">
                <a:solidFill>
                  <a:schemeClr val="bg1"/>
                </a:solidFill>
              </a:rPr>
              <a:t> is a library package for generating static and dynamic visualization in Python. </a:t>
            </a:r>
            <a:r>
              <a:rPr lang="en-US" kern="1400" dirty="0" err="1">
                <a:solidFill>
                  <a:schemeClr val="bg1"/>
                </a:solidFill>
              </a:rPr>
              <a:t>Pyplot</a:t>
            </a:r>
            <a:r>
              <a:rPr lang="en-US" kern="1400" dirty="0">
                <a:solidFill>
                  <a:schemeClr val="bg1"/>
                </a:solidFill>
              </a:rPr>
              <a:t> is a Matplotlib module that creates figure in a separated window and make changes to this figure to plot.</a:t>
            </a:r>
            <a:endParaRPr lang="en-US" sz="1800" kern="1400" dirty="0">
              <a:ln>
                <a:noFill/>
              </a:ln>
              <a:solidFill>
                <a:schemeClr val="bg1"/>
              </a:solidFill>
              <a:effectLst/>
            </a:endParaRPr>
          </a:p>
        </p:txBody>
      </p:sp>
    </p:spTree>
    <p:extLst>
      <p:ext uri="{BB962C8B-B14F-4D97-AF65-F5344CB8AC3E}">
        <p14:creationId xmlns:p14="http://schemas.microsoft.com/office/powerpoint/2010/main" val="2783345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84FC91-BB98-ECD7-84CD-F4ADCFDB339B}"/>
              </a:ext>
            </a:extLst>
          </p:cNvPr>
          <p:cNvSpPr txBox="1"/>
          <p:nvPr/>
        </p:nvSpPr>
        <p:spPr>
          <a:xfrm>
            <a:off x="557049" y="431881"/>
            <a:ext cx="11183006" cy="913263"/>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Import Packages</a:t>
            </a:r>
          </a:p>
          <a:p>
            <a:pPr marL="0" marR="0" indent="0" algn="just">
              <a:lnSpc>
                <a:spcPct val="119000"/>
              </a:lnSpc>
              <a:spcBef>
                <a:spcPts val="0"/>
              </a:spcBef>
              <a:spcAft>
                <a:spcPts val="0"/>
              </a:spcAft>
            </a:pPr>
            <a:r>
              <a:rPr lang="en-US" kern="1400" dirty="0">
                <a:solidFill>
                  <a:schemeClr val="bg1"/>
                </a:solidFill>
              </a:rPr>
              <a:t>Before</a:t>
            </a:r>
            <a:r>
              <a:rPr lang="en-US" kern="1400" dirty="0">
                <a:ln>
                  <a:noFill/>
                </a:ln>
                <a:solidFill>
                  <a:schemeClr val="bg1"/>
                </a:solidFill>
                <a:effectLst/>
              </a:rPr>
              <a:t> </a:t>
            </a:r>
            <a:r>
              <a:rPr lang="en-US" kern="1400" dirty="0">
                <a:solidFill>
                  <a:schemeClr val="bg1"/>
                </a:solidFill>
              </a:rPr>
              <a:t>creating any model, necessary modules and methods must be imported from packages.</a:t>
            </a:r>
            <a:endParaRPr lang="en-US" kern="1400" dirty="0">
              <a:ln>
                <a:noFill/>
              </a:ln>
              <a:solidFill>
                <a:schemeClr val="bg1"/>
              </a:solidFill>
              <a:effectLst/>
            </a:endParaRPr>
          </a:p>
        </p:txBody>
      </p:sp>
    </p:spTree>
    <p:extLst>
      <p:ext uri="{BB962C8B-B14F-4D97-AF65-F5344CB8AC3E}">
        <p14:creationId xmlns:p14="http://schemas.microsoft.com/office/powerpoint/2010/main" val="107966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FB5782-716E-40E4-2E00-581FA85CBB5A}"/>
              </a:ext>
            </a:extLst>
          </p:cNvPr>
          <p:cNvSpPr txBox="1"/>
          <p:nvPr/>
        </p:nvSpPr>
        <p:spPr>
          <a:xfrm>
            <a:off x="557049" y="347798"/>
            <a:ext cx="11183006" cy="1572546"/>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Preprocessing</a:t>
            </a:r>
          </a:p>
          <a:p>
            <a:pPr marL="0" marR="0" indent="0" algn="just">
              <a:lnSpc>
                <a:spcPct val="119000"/>
              </a:lnSpc>
              <a:spcBef>
                <a:spcPts val="0"/>
              </a:spcBef>
              <a:spcAft>
                <a:spcPts val="0"/>
              </a:spcAft>
            </a:pPr>
            <a:r>
              <a:rPr lang="en-US" kern="1400" dirty="0">
                <a:ln>
                  <a:noFill/>
                </a:ln>
                <a:solidFill>
                  <a:schemeClr val="bg1"/>
                </a:solidFill>
                <a:effectLst/>
              </a:rPr>
              <a:t>At first data in machine learning </a:t>
            </a:r>
            <a:r>
              <a:rPr lang="en-US" kern="1400" dirty="0">
                <a:solidFill>
                  <a:schemeClr val="bg1"/>
                </a:solidFill>
              </a:rPr>
              <a:t>are not usable often, so needed to be cleaned like filling missed values, separating features and labels, normalizing or scaling and so on. These kind of processes named preprocessing to prepare data for feed into the model.</a:t>
            </a:r>
            <a:endParaRPr lang="en-US" kern="1400" dirty="0">
              <a:ln>
                <a:noFill/>
              </a:ln>
              <a:solidFill>
                <a:schemeClr val="bg1"/>
              </a:solidFill>
              <a:effectLst/>
            </a:endParaRPr>
          </a:p>
        </p:txBody>
      </p:sp>
    </p:spTree>
    <p:extLst>
      <p:ext uri="{BB962C8B-B14F-4D97-AF65-F5344CB8AC3E}">
        <p14:creationId xmlns:p14="http://schemas.microsoft.com/office/powerpoint/2010/main" val="3818690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AE0F0F-1C24-72EA-A605-4CE8A86ACF46}"/>
              </a:ext>
            </a:extLst>
          </p:cNvPr>
          <p:cNvSpPr txBox="1"/>
          <p:nvPr/>
        </p:nvSpPr>
        <p:spPr>
          <a:xfrm>
            <a:off x="557049" y="347798"/>
            <a:ext cx="11183006" cy="1059777"/>
          </a:xfrm>
          <a:prstGeom prst="rect">
            <a:avLst/>
          </a:prstGeom>
          <a:noFill/>
        </p:spPr>
        <p:txBody>
          <a:bodyPr wrap="square" rtlCol="0">
            <a:spAutoFit/>
          </a:bodyPr>
          <a:lstStyle/>
          <a:p>
            <a:pPr marL="0" marR="0" indent="0" algn="just">
              <a:lnSpc>
                <a:spcPct val="119000"/>
              </a:lnSpc>
              <a:spcBef>
                <a:spcPts val="0"/>
              </a:spcBef>
              <a:spcAft>
                <a:spcPts val="0"/>
              </a:spcAft>
            </a:pPr>
            <a:r>
              <a:rPr lang="en-US" kern="1400" dirty="0">
                <a:ln>
                  <a:noFill/>
                </a:ln>
                <a:solidFill>
                  <a:schemeClr val="bg1"/>
                </a:solidFill>
                <a:effectLst/>
              </a:rPr>
              <a:t>Numeric values in machine learning might have vary in terms of range, for faster and more stable training, these values must have the same range like between 0 and 1. </a:t>
            </a:r>
            <a:r>
              <a:rPr lang="en-US" kern="1400" dirty="0">
                <a:solidFill>
                  <a:schemeClr val="bg1"/>
                </a:solidFill>
              </a:rPr>
              <a:t>T</a:t>
            </a:r>
            <a:r>
              <a:rPr lang="en-US" kern="1400" dirty="0">
                <a:ln>
                  <a:noFill/>
                </a:ln>
                <a:solidFill>
                  <a:schemeClr val="bg1"/>
                </a:solidFill>
                <a:effectLst/>
              </a:rPr>
              <a:t>his kind of processing called normalizing because all values scaled between 0 and 1. It’s equation like below:</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EA1ACA1-76C2-B2EC-2D8F-C5E30F43027F}"/>
                  </a:ext>
                </a:extLst>
              </p:cNvPr>
              <p:cNvSpPr txBox="1"/>
              <p:nvPr/>
            </p:nvSpPr>
            <p:spPr>
              <a:xfrm>
                <a:off x="1996965" y="2096662"/>
                <a:ext cx="8198069" cy="941925"/>
              </a:xfrm>
              <a:prstGeom prst="rect">
                <a:avLst/>
              </a:prstGeom>
              <a:noFill/>
            </p:spPr>
            <p:txBody>
              <a:bodyPr wrap="square">
                <a:spAutoFit/>
              </a:bodyPr>
              <a:lstStyle/>
              <a:p>
                <a14:m>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𝑛𝑜𝑟𝑚𝑎𝑙𝑖𝑧𝑒𝑑</m:t>
                        </m:r>
                      </m:sub>
                    </m:sSub>
                    <m:r>
                      <a:rPr lang="en-US" sz="2400" i="0">
                        <a:latin typeface="Cambria Math" panose="02040503050406030204" pitchFamily="18" charset="0"/>
                      </a:rPr>
                      <m:t>=</m:t>
                    </m:r>
                    <m:f>
                      <m:fPr>
                        <m:ctrlPr>
                          <a:rPr lang="en-US" sz="2400" i="1">
                            <a:solidFill>
                              <a:srgbClr val="836967"/>
                            </a:solidFill>
                            <a:latin typeface="Cambria Math" panose="02040503050406030204" pitchFamily="18" charset="0"/>
                          </a:rPr>
                        </m:ctrlPr>
                      </m:fPr>
                      <m:num>
                        <m:r>
                          <a:rPr lang="en-US" sz="2400" i="1">
                            <a:latin typeface="Cambria Math" panose="02040503050406030204" pitchFamily="18" charset="0"/>
                          </a:rPr>
                          <m:t>𝑋</m:t>
                        </m:r>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𝑚𝑖𝑛</m:t>
                            </m:r>
                          </m:sub>
                        </m:sSub>
                      </m:num>
                      <m:den>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𝑚𝑎𝑥</m:t>
                            </m:r>
                          </m:sub>
                        </m:sSub>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𝑚𝑖𝑛</m:t>
                            </m:r>
                          </m:sub>
                        </m:sSub>
                      </m:den>
                    </m:f>
                    <m:r>
                      <a:rPr lang="en-US" sz="2400" b="0" i="0" smtClean="0">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𝑚𝑎𝑥</m:t>
                        </m:r>
                      </m:sub>
                    </m:sSub>
                    <m:r>
                      <a:rPr lang="en-US" i="1">
                        <a:latin typeface="Cambria Math" panose="02040503050406030204" pitchFamily="18" charset="0"/>
                      </a:rPr>
                      <m:t>=255,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𝑚𝑖𝑛</m:t>
                        </m:r>
                      </m:sub>
                    </m:sSub>
                    <m:r>
                      <a:rPr lang="en-US" i="1">
                        <a:latin typeface="Cambria Math" panose="02040503050406030204" pitchFamily="18" charset="0"/>
                      </a:rPr>
                      <m:t>=0</m:t>
                    </m:r>
                    <m:r>
                      <a:rPr lang="en-US" b="0" i="1" smtClean="0">
                        <a:latin typeface="Cambria Math" panose="02040503050406030204" pitchFamily="18" charset="0"/>
                      </a:rPr>
                      <m:t> ,</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𝑛𝑜𝑟𝑚𝑎𝑙𝑖𝑧𝑒𝑑</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𝑋</m:t>
                        </m:r>
                      </m:num>
                      <m:den>
                        <m:r>
                          <a:rPr lang="en-US" i="1">
                            <a:latin typeface="Cambria Math" panose="02040503050406030204" pitchFamily="18" charset="0"/>
                          </a:rPr>
                          <m:t>255</m:t>
                        </m:r>
                      </m:den>
                    </m:f>
                  </m:oMath>
                </a14:m>
                <a:endParaRPr lang="en-US" dirty="0"/>
              </a:p>
              <a:p>
                <a:endParaRPr lang="en-US" dirty="0"/>
              </a:p>
            </p:txBody>
          </p:sp>
        </mc:Choice>
        <mc:Fallback xmlns="">
          <p:sp>
            <p:nvSpPr>
              <p:cNvPr id="11" name="TextBox 10">
                <a:extLst>
                  <a:ext uri="{FF2B5EF4-FFF2-40B4-BE49-F238E27FC236}">
                    <a16:creationId xmlns:a16="http://schemas.microsoft.com/office/drawing/2014/main" id="{8EA1ACA1-76C2-B2EC-2D8F-C5E30F43027F}"/>
                  </a:ext>
                </a:extLst>
              </p:cNvPr>
              <p:cNvSpPr txBox="1">
                <a:spLocks noRot="1" noChangeAspect="1" noMove="1" noResize="1" noEditPoints="1" noAdjustHandles="1" noChangeArrowheads="1" noChangeShapeType="1" noTextEdit="1"/>
              </p:cNvSpPr>
              <p:nvPr/>
            </p:nvSpPr>
            <p:spPr>
              <a:xfrm>
                <a:off x="1996965" y="2096662"/>
                <a:ext cx="8198069" cy="941925"/>
              </a:xfrm>
              <a:prstGeom prst="rect">
                <a:avLst/>
              </a:prstGeom>
              <a:blipFill>
                <a:blip r:embed="rId2"/>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98A40706-6856-3BAA-BA86-61B2614C436A}"/>
              </a:ext>
            </a:extLst>
          </p:cNvPr>
          <p:cNvSpPr txBox="1"/>
          <p:nvPr/>
        </p:nvSpPr>
        <p:spPr>
          <a:xfrm>
            <a:off x="630621" y="3268717"/>
            <a:ext cx="11109434" cy="1200329"/>
          </a:xfrm>
          <a:prstGeom prst="rect">
            <a:avLst/>
          </a:prstGeom>
          <a:noFill/>
        </p:spPr>
        <p:txBody>
          <a:bodyPr wrap="square" rtlCol="0">
            <a:spAutoFit/>
          </a:bodyPr>
          <a:lstStyle/>
          <a:p>
            <a:pPr algn="just"/>
            <a:r>
              <a:rPr lang="en-US" dirty="0">
                <a:solidFill>
                  <a:schemeClr val="bg1"/>
                </a:solidFill>
              </a:rPr>
              <a:t>There is pixel values as features in this problem. These pixel values are 8 bytes values so there are in range between 0 and 255, as the equation above suggests, pixel values must be divided by 255 to have range between 0 and 1 but before returning values, result of division must be casted as float to avoid further </a:t>
            </a:r>
            <a:r>
              <a:rPr lang="en-US" dirty="0" err="1">
                <a:solidFill>
                  <a:schemeClr val="bg1"/>
                </a:solidFill>
              </a:rPr>
              <a:t>tensorflow</a:t>
            </a:r>
            <a:r>
              <a:rPr lang="en-US" dirty="0">
                <a:solidFill>
                  <a:schemeClr val="bg1"/>
                </a:solidFill>
              </a:rPr>
              <a:t> errors (cast in </a:t>
            </a:r>
            <a:r>
              <a:rPr lang="en-US" dirty="0" err="1">
                <a:solidFill>
                  <a:schemeClr val="bg1"/>
                </a:solidFill>
              </a:rPr>
              <a:t>tensorflow</a:t>
            </a:r>
            <a:r>
              <a:rPr lang="en-US" dirty="0">
                <a:solidFill>
                  <a:schemeClr val="bg1"/>
                </a:solidFill>
              </a:rPr>
              <a:t> means changing value types).</a:t>
            </a:r>
          </a:p>
        </p:txBody>
      </p:sp>
    </p:spTree>
    <p:extLst>
      <p:ext uri="{BB962C8B-B14F-4D97-AF65-F5344CB8AC3E}">
        <p14:creationId xmlns:p14="http://schemas.microsoft.com/office/powerpoint/2010/main" val="3012199035"/>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964</TotalTime>
  <Words>2118</Words>
  <Application>Microsoft Office PowerPoint</Application>
  <PresentationFormat>Widescreen</PresentationFormat>
  <Paragraphs>80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Corbel</vt:lpstr>
      <vt:lpstr>Office Theme</vt:lpstr>
      <vt:lpstr>PowerPoint Presentation</vt:lpstr>
      <vt:lpstr>PowerPoint Presentation</vt:lpstr>
      <vt:lpstr>PowerPoint Presentation</vt:lpstr>
      <vt:lpstr>Keras models whether sequential or functional, need layers to be defined. Every layer has variant parameters must be defined. Layers that used in this notebooks are:   Input: this layer is input layer, as it’s name suggest, must be the first layer that receive input. There is  only one parameter and it is input_shape that indicates shape of input tensors except batch size.    Flatten: this layer converts every multi dimensional tensors to one dimensional tensors.   Dense: this layer indicate the simple neural network architecture with neurons fully connected to each  other. Two parameters of this layer must be set, number of neurons and activation function must be  defined.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Abedi</dc:creator>
  <cp:lastModifiedBy>Mohammad Abedi</cp:lastModifiedBy>
  <cp:revision>20</cp:revision>
  <dcterms:created xsi:type="dcterms:W3CDTF">2022-08-19T04:59:43Z</dcterms:created>
  <dcterms:modified xsi:type="dcterms:W3CDTF">2022-09-13T15:04:24Z</dcterms:modified>
</cp:coreProperties>
</file>