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5" r:id="rId2"/>
    <p:sldId id="336" r:id="rId3"/>
    <p:sldId id="258" r:id="rId4"/>
    <p:sldId id="259" r:id="rId5"/>
    <p:sldId id="260" r:id="rId6"/>
    <p:sldId id="334" r:id="rId7"/>
    <p:sldId id="323" r:id="rId8"/>
    <p:sldId id="329" r:id="rId9"/>
    <p:sldId id="330" r:id="rId10"/>
    <p:sldId id="326" r:id="rId11"/>
    <p:sldId id="327" r:id="rId12"/>
    <p:sldId id="324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C80C-1F68-493E-96A4-A3D51E956291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8EE-F27C-4014-AF5B-894878E61A87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5242-F754-48FC-BCB8-FE7E259D94A5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5B79-E02A-4EAB-BCD8-9426B4DF01E0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E291-8D3A-4D0B-A998-4FF05F85C4D4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9A26-CE37-4FB6-A942-41649AA711DE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D8BD-95C8-452F-8726-DEFDAC2A16D2}" type="datetime1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1661-7817-4836-A2F8-0B15BB6F6388}" type="datetime1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81A3-EE4E-45A8-A757-FCB02A6920F2}" type="datetime1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673B-C8C7-42DB-925F-F0D06D573946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9A97-2BC0-4E11-B500-75A51D218740}" type="datetime1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D58F-E318-47F9-AB17-A4993DB5AAF4}" type="datetime1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</a:t>
            </a:r>
            <a:r>
              <a:rPr lang="en-US" sz="4000" b="1" dirty="0" smtClean="0"/>
              <a:t>Programming-I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خزان1397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</a:t>
            </a:r>
            <a:r>
              <a:rPr lang="en-US" b="1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C# allows you to create abstract classes that are used to provide partial class implementation of an interface. Implementation is completed when a derived class inherits from it. </a:t>
            </a:r>
            <a:r>
              <a:rPr lang="en-US" b="1" dirty="0"/>
              <a:t>Abstract</a:t>
            </a:r>
            <a:r>
              <a:rPr lang="en-US" dirty="0"/>
              <a:t> classes contain abstract methods, which are implemented by the derived class. The derived classes have more specialized functionality.</a:t>
            </a:r>
          </a:p>
          <a:p>
            <a:pPr marL="0" indent="0">
              <a:buNone/>
            </a:pPr>
            <a:r>
              <a:rPr lang="en-US" dirty="0"/>
              <a:t>Here are the rules about abstract classes:</a:t>
            </a:r>
          </a:p>
          <a:p>
            <a:r>
              <a:rPr lang="en-US" dirty="0"/>
              <a:t>You cannot create an instance of an abstract class</a:t>
            </a:r>
          </a:p>
          <a:p>
            <a:r>
              <a:rPr lang="en-US" dirty="0"/>
              <a:t>You cannot declare an abstract method outside an abstract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Abstract </a:t>
            </a:r>
            <a:r>
              <a:rPr lang="en-US" dirty="0"/>
              <a:t>classes cannot be </a:t>
            </a:r>
            <a:r>
              <a:rPr lang="en-US" dirty="0" smtClean="0"/>
              <a:t>inherited.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35093"/>
              </p:ext>
            </p:extLst>
          </p:nvPr>
        </p:nvGraphicFramePr>
        <p:xfrm>
          <a:off x="838200" y="163512"/>
          <a:ext cx="10515600" cy="6442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0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abstract class Shape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public abstract int area();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class Rectangle:  Shape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private int length;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private int width;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public Rectangle( int a=0, int b=0)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length = a;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width = b;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public override int area ()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{ 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("Rectangle class area :");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return (width * length); 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static void Main(string[]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   {</a:t>
                      </a:r>
                    </a:p>
                    <a:p>
                      <a:r>
                        <a:rPr lang="en-US" dirty="0" smtClean="0"/>
                        <a:t>         Rectangle r = new Rectangle(10, 7);</a:t>
                      </a:r>
                    </a:p>
                    <a:p>
                      <a:r>
                        <a:rPr lang="en-US" dirty="0" smtClean="0"/>
                        <a:t>         double a = </a:t>
                      </a:r>
                      <a:r>
                        <a:rPr lang="en-US" dirty="0" err="1" smtClean="0"/>
                        <a:t>r.area</a:t>
                      </a:r>
                      <a:r>
                        <a:rPr lang="en-US" dirty="0" smtClean="0"/>
                        <a:t>();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("Area: {0}",a);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Console.ReadKey</a:t>
                      </a:r>
                      <a:r>
                        <a:rPr lang="en-US" dirty="0" smtClean="0"/>
                        <a:t>();</a:t>
                      </a:r>
                    </a:p>
                    <a:p>
                      <a:r>
                        <a:rPr lang="en-US" dirty="0" smtClean="0"/>
                        <a:t>      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have a function defined in a class that you want to be implemented in an inherited class(</a:t>
            </a:r>
            <a:r>
              <a:rPr lang="en-US" dirty="0" err="1"/>
              <a:t>es</a:t>
            </a:r>
            <a:r>
              <a:rPr lang="en-US" dirty="0"/>
              <a:t>), you use </a:t>
            </a:r>
            <a:r>
              <a:rPr lang="en-US" b="1" dirty="0"/>
              <a:t>virtual</a:t>
            </a:r>
            <a:r>
              <a:rPr lang="en-US" dirty="0"/>
              <a:t> functions. The virtual functions could be implemented differently in different inherited class and the call to these functions will be decided at runtime.</a:t>
            </a:r>
          </a:p>
          <a:p>
            <a:pPr marL="0" indent="0">
              <a:buNone/>
            </a:pPr>
            <a:r>
              <a:rPr lang="en-US" dirty="0"/>
              <a:t>Dynamic polymorphism is implemented by </a:t>
            </a:r>
            <a:r>
              <a:rPr lang="en-US" b="1" dirty="0"/>
              <a:t>abstract classes</a:t>
            </a:r>
            <a:r>
              <a:rPr lang="en-US" dirty="0"/>
              <a:t> and </a:t>
            </a:r>
            <a:r>
              <a:rPr lang="en-US" b="1" dirty="0"/>
              <a:t>virtual functions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643997"/>
              </p:ext>
            </p:extLst>
          </p:nvPr>
        </p:nvGraphicFramePr>
        <p:xfrm>
          <a:off x="838200" y="382588"/>
          <a:ext cx="10515600" cy="640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3762">
                <a:tc>
                  <a:txBody>
                    <a:bodyPr/>
                    <a:lstStyle/>
                    <a:p>
                      <a:r>
                        <a:rPr lang="en-US" dirty="0" smtClean="0"/>
                        <a:t> class Shape </a:t>
                      </a:r>
                    </a:p>
                    <a:p>
                      <a:r>
                        <a:rPr lang="en-US" dirty="0" smtClean="0"/>
                        <a:t>   {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protected int width, height;</a:t>
                      </a:r>
                    </a:p>
                    <a:p>
                      <a:r>
                        <a:rPr lang="en-US" dirty="0" smtClean="0"/>
                        <a:t>      public Shape( int a=0, int b=0)</a:t>
                      </a:r>
                    </a:p>
                    <a:p>
                      <a:r>
                        <a:rPr lang="en-US" dirty="0" smtClean="0"/>
                        <a:t>      {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width = a;</a:t>
                      </a:r>
                    </a:p>
                    <a:p>
                      <a:r>
                        <a:rPr lang="en-US" dirty="0" smtClean="0"/>
                        <a:t>         height = b;}</a:t>
                      </a:r>
                    </a:p>
                    <a:p>
                      <a:r>
                        <a:rPr lang="en-US" dirty="0" smtClean="0"/>
                        <a:t>      public virtual int area()</a:t>
                      </a:r>
                    </a:p>
                    <a:p>
                      <a:r>
                        <a:rPr lang="en-US" dirty="0" smtClean="0"/>
                        <a:t>      {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("Parent class area :");</a:t>
                      </a:r>
                    </a:p>
                    <a:p>
                      <a:r>
                        <a:rPr lang="en-US" dirty="0" smtClean="0"/>
                        <a:t>         return 0;}</a:t>
                      </a:r>
                    </a:p>
                    <a:p>
                      <a:r>
                        <a:rPr lang="en-US" dirty="0" smtClean="0"/>
                        <a:t>   }</a:t>
                      </a:r>
                    </a:p>
                    <a:p>
                      <a:r>
                        <a:rPr lang="en-US" dirty="0" smtClean="0"/>
                        <a:t>   class Rectangle: Shape</a:t>
                      </a:r>
                    </a:p>
                    <a:p>
                      <a:r>
                        <a:rPr lang="en-US" dirty="0" smtClean="0"/>
                        <a:t>   {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public Rectangle( int a=0, int b=0): base(a, b)</a:t>
                      </a:r>
                    </a:p>
                    <a:p>
                      <a:r>
                        <a:rPr lang="en-US" dirty="0" smtClean="0"/>
                        <a:t>      {   }</a:t>
                      </a:r>
                    </a:p>
                    <a:p>
                      <a:r>
                        <a:rPr lang="en-US" dirty="0" smtClean="0"/>
                        <a:t>      public override int area ()</a:t>
                      </a:r>
                    </a:p>
                    <a:p>
                      <a:r>
                        <a:rPr lang="en-US" dirty="0" smtClean="0"/>
                        <a:t>      {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("Rectangle class area :");</a:t>
                      </a:r>
                    </a:p>
                    <a:p>
                      <a:r>
                        <a:rPr lang="en-US" dirty="0" smtClean="0"/>
                        <a:t>         return (width * height); </a:t>
                      </a:r>
                    </a:p>
                    <a:p>
                      <a:r>
                        <a:rPr lang="en-US" dirty="0" smtClean="0"/>
                        <a:t>      }</a:t>
                      </a:r>
                    </a:p>
                    <a:p>
                      <a:r>
                        <a:rPr lang="en-US" dirty="0" smtClean="0"/>
                        <a:t>   }</a:t>
                      </a:r>
                    </a:p>
                    <a:p>
                      <a:r>
                        <a:rPr lang="en-US" dirty="0" smtClean="0"/>
                        <a:t>   class Triangle: Shape</a:t>
                      </a:r>
                    </a:p>
                    <a:p>
                      <a:r>
                        <a:rPr lang="en-US" dirty="0" smtClean="0"/>
                        <a:t>   { public Triangle(int a = 0, int b = 0): base(a, b)</a:t>
                      </a:r>
                    </a:p>
                    <a:p>
                      <a:r>
                        <a:rPr lang="en-US" dirty="0" smtClean="0"/>
                        <a:t>      { }</a:t>
                      </a:r>
                    </a:p>
                    <a:p>
                      <a:r>
                        <a:rPr lang="en-US" dirty="0" smtClean="0"/>
                        <a:t>      public override int area()</a:t>
                      </a:r>
                    </a:p>
                    <a:p>
                      <a:r>
                        <a:rPr lang="en-US" dirty="0" smtClean="0"/>
                        <a:t>      {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("Triangle class area :");</a:t>
                      </a:r>
                    </a:p>
                    <a:p>
                      <a:r>
                        <a:rPr lang="en-US" dirty="0" smtClean="0"/>
                        <a:t>         return (width * height / 2); } 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void Main(string[]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Rectangle r = new Rectangle(10, 7);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Triangle t = new Triangle(10, 5);</a:t>
                      </a:r>
                    </a:p>
                    <a:p>
                      <a:r>
                        <a:rPr lang="en-US" dirty="0" smtClean="0"/>
                        <a:t>        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("Area: “+</a:t>
                      </a:r>
                      <a:r>
                        <a:rPr lang="en-US" dirty="0" err="1" smtClean="0"/>
                        <a:t>r.area</a:t>
                      </a:r>
                      <a:r>
                        <a:rPr lang="en-US" dirty="0" smtClean="0"/>
                        <a:t>() );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("Area: “+</a:t>
                      </a:r>
                      <a:r>
                        <a:rPr lang="en-US" dirty="0" err="1" smtClean="0"/>
                        <a:t>t.area</a:t>
                      </a:r>
                      <a:r>
                        <a:rPr lang="en-US" dirty="0" smtClean="0"/>
                        <a:t>() );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Console.ReadKey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1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9301"/>
            <a:ext cx="10515600" cy="15719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C# Object oriented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3768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C# - </a:t>
            </a:r>
            <a:r>
              <a:rPr lang="en-US" sz="6600" b="1" dirty="0" smtClean="0"/>
              <a:t>Polymorphism</a:t>
            </a:r>
            <a:endParaRPr lang="en-US" sz="6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C# - </a:t>
            </a:r>
            <a:r>
              <a:rPr lang="en-US" b="1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word </a:t>
            </a:r>
            <a:r>
              <a:rPr lang="en-US" b="1" dirty="0"/>
              <a:t>polymorphism</a:t>
            </a:r>
            <a:r>
              <a:rPr lang="en-US" dirty="0"/>
              <a:t> means having many forms. In object-oriented programming paradigm, polymorphism is often expressed as 'one interface, multiple functions'.</a:t>
            </a:r>
          </a:p>
          <a:p>
            <a:pPr marL="0" indent="0">
              <a:buNone/>
            </a:pPr>
            <a:r>
              <a:rPr lang="en-US" dirty="0"/>
              <a:t>Polymorphism can be static or dynamic. In </a:t>
            </a:r>
            <a:r>
              <a:rPr lang="en-US" b="1" dirty="0"/>
              <a:t>static polymorphism</a:t>
            </a:r>
            <a:r>
              <a:rPr lang="en-US" dirty="0"/>
              <a:t>, the response to a function is determined at the compile time. In </a:t>
            </a:r>
            <a:r>
              <a:rPr lang="en-US" b="1" dirty="0"/>
              <a:t>dynamic polymorphism</a:t>
            </a:r>
            <a:r>
              <a:rPr lang="en-US" dirty="0"/>
              <a:t>, it is decided at run-time.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242"/>
          </a:xfrm>
        </p:spPr>
        <p:txBody>
          <a:bodyPr>
            <a:normAutofit/>
          </a:bodyPr>
          <a:lstStyle/>
          <a:p>
            <a:r>
              <a:rPr lang="en-US" b="1" dirty="0"/>
              <a:t>Static </a:t>
            </a:r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/>
          </a:bodyPr>
          <a:lstStyle/>
          <a:p>
            <a:r>
              <a:rPr lang="en-US" dirty="0"/>
              <a:t>The mechanism of linking a function with an object during compile time is called early binding. It is also called static binding. C# provides two techniques to implement static polymorphism. They are:</a:t>
            </a:r>
          </a:p>
          <a:p>
            <a:r>
              <a:rPr lang="en-US" dirty="0"/>
              <a:t>Function overloading</a:t>
            </a:r>
          </a:p>
          <a:p>
            <a:r>
              <a:rPr lang="en-US" dirty="0"/>
              <a:t>Operator overloading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</a:t>
            </a:r>
            <a:r>
              <a:rPr lang="en-US" b="1" dirty="0" smtClean="0"/>
              <a:t>Polymorphism : 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multiple definitions for the same function name in the same scope. The definition of the function must differ from each other by the types and/or the number of </a:t>
            </a:r>
            <a:r>
              <a:rPr lang="en-US" dirty="0"/>
              <a:t>arguments and/or </a:t>
            </a:r>
            <a:r>
              <a:rPr lang="en-US" dirty="0" smtClean="0"/>
              <a:t>order </a:t>
            </a:r>
            <a:r>
              <a:rPr lang="en-US" dirty="0"/>
              <a:t>of  </a:t>
            </a:r>
            <a:r>
              <a:rPr lang="en-US" dirty="0" smtClean="0"/>
              <a:t>arguments </a:t>
            </a:r>
            <a:r>
              <a:rPr lang="en-US" dirty="0"/>
              <a:t>in the argument 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overload function declarations that differ only by </a:t>
            </a:r>
            <a:r>
              <a:rPr lang="en-US" b="1" dirty="0"/>
              <a:t>return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43550"/>
              </p:ext>
            </p:extLst>
          </p:nvPr>
        </p:nvGraphicFramePr>
        <p:xfrm>
          <a:off x="490538" y="314324"/>
          <a:ext cx="10863262" cy="6042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2025">
                <a:tc>
                  <a:txBody>
                    <a:bodyPr/>
                    <a:lstStyle/>
                    <a:p>
                      <a:r>
                        <a:rPr lang="en-US" dirty="0" smtClean="0"/>
                        <a:t> class </a:t>
                      </a:r>
                      <a:r>
                        <a:rPr lang="en-US" dirty="0" err="1" smtClean="0"/>
                        <a:t>Printdata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{</a:t>
                      </a:r>
                    </a:p>
                    <a:p>
                      <a:r>
                        <a:rPr lang="en-US" dirty="0" smtClean="0"/>
                        <a:t>      void print(int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   {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("Printing int: {0}",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);</a:t>
                      </a:r>
                    </a:p>
                    <a:p>
                      <a:r>
                        <a:rPr lang="en-US" dirty="0" smtClean="0"/>
                        <a:t>      }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void print(double f)</a:t>
                      </a:r>
                    </a:p>
                    <a:p>
                      <a:r>
                        <a:rPr lang="en-US" dirty="0" smtClean="0"/>
                        <a:t>      {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("Printing float: {0}" , f);</a:t>
                      </a:r>
                    </a:p>
                    <a:p>
                      <a:r>
                        <a:rPr lang="en-US" dirty="0" smtClean="0"/>
                        <a:t>      }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void print(string s)</a:t>
                      </a:r>
                    </a:p>
                    <a:p>
                      <a:r>
                        <a:rPr lang="en-US" dirty="0" smtClean="0"/>
                        <a:t>      {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("Printing string: {0}", s);</a:t>
                      </a:r>
                    </a:p>
                    <a:p>
                      <a:r>
                        <a:rPr lang="en-US" dirty="0" smtClean="0"/>
                        <a:t>      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static void Main(string[]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   {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Printdata</a:t>
                      </a:r>
                      <a:r>
                        <a:rPr lang="en-US" dirty="0" smtClean="0"/>
                        <a:t> p = new </a:t>
                      </a:r>
                      <a:r>
                        <a:rPr lang="en-US" dirty="0" err="1" smtClean="0"/>
                        <a:t>Printdata</a:t>
                      </a:r>
                      <a:r>
                        <a:rPr lang="en-US" dirty="0" smtClean="0"/>
                        <a:t>();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</a:p>
                    <a:p>
                      <a:r>
                        <a:rPr lang="en-US" dirty="0" smtClean="0"/>
                        <a:t>         // Call print to print integer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p.print</a:t>
                      </a:r>
                      <a:r>
                        <a:rPr lang="en-US" dirty="0" smtClean="0"/>
                        <a:t>(5);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</a:p>
                    <a:p>
                      <a:r>
                        <a:rPr lang="en-US" dirty="0" smtClean="0"/>
                        <a:t>         // Call print to print float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p.print</a:t>
                      </a:r>
                      <a:r>
                        <a:rPr lang="en-US" dirty="0" smtClean="0"/>
                        <a:t>(500.263);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</a:p>
                    <a:p>
                      <a:r>
                        <a:rPr lang="en-US" dirty="0" smtClean="0"/>
                        <a:t>         // Call print to print string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p.print</a:t>
                      </a:r>
                      <a:r>
                        <a:rPr lang="en-US" dirty="0" smtClean="0"/>
                        <a:t>("Hello C++");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Console.ReadKey</a:t>
                      </a:r>
                      <a:r>
                        <a:rPr lang="en-US" dirty="0" smtClean="0"/>
                        <a:t>();</a:t>
                      </a:r>
                    </a:p>
                    <a:p>
                      <a:r>
                        <a:rPr lang="en-US" dirty="0" smtClean="0"/>
                        <a:t>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9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Polymorphism : </a:t>
            </a:r>
            <a:r>
              <a:rPr lang="en-US" dirty="0"/>
              <a:t>Operator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redefine or overload most of the built-in operators available in C#. Thus a programmer can use operators with user-defined types as well. Overloaded operators are functions with special names the keyword </a:t>
            </a:r>
            <a:r>
              <a:rPr lang="en-US" b="1" dirty="0"/>
              <a:t>operator</a:t>
            </a:r>
            <a:r>
              <a:rPr lang="en-US" dirty="0"/>
              <a:t> followed by the symbol for the operator being defined. similar to any other function, an overloaded operator has a return type and a parameter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5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937748"/>
              </p:ext>
            </p:extLst>
          </p:nvPr>
        </p:nvGraphicFramePr>
        <p:xfrm>
          <a:off x="477672" y="341194"/>
          <a:ext cx="10876128" cy="640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5833">
                <a:tc>
                  <a:txBody>
                    <a:bodyPr/>
                    <a:lstStyle/>
                    <a:p>
                      <a:r>
                        <a:rPr lang="en-US" dirty="0" smtClean="0"/>
                        <a:t> class Box</a:t>
                      </a:r>
                    </a:p>
                    <a:p>
                      <a:r>
                        <a:rPr lang="en-US" dirty="0" smtClean="0"/>
                        <a:t>   {</a:t>
                      </a:r>
                    </a:p>
                    <a:p>
                      <a:r>
                        <a:rPr lang="en-US" dirty="0" smtClean="0"/>
                        <a:t>      public double length;   // Length of a box</a:t>
                      </a:r>
                    </a:p>
                    <a:p>
                      <a:r>
                        <a:rPr lang="en-US" dirty="0" smtClean="0"/>
                        <a:t>      public double breadth;  // Breadth of a box</a:t>
                      </a:r>
                    </a:p>
                    <a:p>
                      <a:r>
                        <a:rPr lang="en-US" dirty="0" smtClean="0"/>
                        <a:t>      public double height;   // Height of a box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public double </a:t>
                      </a:r>
                      <a:r>
                        <a:rPr lang="en-US" dirty="0" err="1" smtClean="0"/>
                        <a:t>getVolume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      {</a:t>
                      </a:r>
                    </a:p>
                    <a:p>
                      <a:r>
                        <a:rPr lang="en-US" dirty="0" smtClean="0"/>
                        <a:t>         return length * breadth * height;</a:t>
                      </a:r>
                    </a:p>
                    <a:p>
                      <a:r>
                        <a:rPr lang="en-US" dirty="0" smtClean="0"/>
                        <a:t>      }</a:t>
                      </a:r>
                    </a:p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      // Overload + operator to add two Box objects.</a:t>
                      </a:r>
                    </a:p>
                    <a:p>
                      <a:r>
                        <a:rPr lang="en-US" dirty="0" smtClean="0"/>
                        <a:t>      public static Box operator+ (Box b, Box c)</a:t>
                      </a:r>
                    </a:p>
                    <a:p>
                      <a:r>
                        <a:rPr lang="en-US" dirty="0" smtClean="0"/>
                        <a:t>      {</a:t>
                      </a:r>
                    </a:p>
                    <a:p>
                      <a:r>
                        <a:rPr lang="en-US" dirty="0" smtClean="0"/>
                        <a:t>         Box </a:t>
                      </a:r>
                      <a:r>
                        <a:rPr lang="en-US" dirty="0" err="1" smtClean="0"/>
                        <a:t>box</a:t>
                      </a:r>
                      <a:r>
                        <a:rPr lang="en-US" dirty="0" smtClean="0"/>
                        <a:t> = new Box();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box.length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b.length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c.length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box.breadth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b.breadth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c.breadth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box.height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b.height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c.height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         return box;</a:t>
                      </a:r>
                    </a:p>
                    <a:p>
                      <a:r>
                        <a:rPr lang="en-US" dirty="0" smtClean="0"/>
                        <a:t>      }</a:t>
                      </a:r>
                    </a:p>
                    <a:p>
                      <a:r>
                        <a:rPr lang="en-US" dirty="0" smtClean="0"/>
                        <a:t>   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void Main(string[]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  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 Box1 = new Box();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 Box2 = new Box();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 Box3 = new Box();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double volume = 0.0;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// box 1 specification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Box1.length = 6.0;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Box1.breadth = 7.0;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Box1.height = 5.0;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// box 2 specification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Box2.length = 12.0;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Box2.breadth = 13.0;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Box2.height = 10.0;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// Add two object as follows: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Box3 = Box1 + Box2;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// volume of box 3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volume = Box3.getVolume();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("Volume of Box3 : {0}", volume);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Console.ReadKey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}</a:t>
                      </a:r>
                    </a:p>
                    <a:p>
                      <a:r>
                        <a:rPr lang="en-US" dirty="0" smtClean="0"/>
                        <a:t>   }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1087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 Nazanin</vt:lpstr>
      <vt:lpstr>Calibri</vt:lpstr>
      <vt:lpstr>Calibri Light</vt:lpstr>
      <vt:lpstr>Office Theme</vt:lpstr>
      <vt:lpstr>Visual Programming-I </vt:lpstr>
      <vt:lpstr>C# Object oriented features</vt:lpstr>
      <vt:lpstr>C# - Polymorphism</vt:lpstr>
      <vt:lpstr>C# - Polymorphism</vt:lpstr>
      <vt:lpstr>Static Polymorphism</vt:lpstr>
      <vt:lpstr>Static Polymorphism : Function Overloading</vt:lpstr>
      <vt:lpstr>PowerPoint Presentation</vt:lpstr>
      <vt:lpstr>Static Polymorphism : Operator overloading</vt:lpstr>
      <vt:lpstr>PowerPoint Presentation</vt:lpstr>
      <vt:lpstr>Dynamic Polymorphism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112</cp:revision>
  <dcterms:created xsi:type="dcterms:W3CDTF">2017-04-08T18:39:57Z</dcterms:created>
  <dcterms:modified xsi:type="dcterms:W3CDTF">2018-11-30T17:02:13Z</dcterms:modified>
</cp:coreProperties>
</file>