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95" r:id="rId19"/>
    <p:sldId id="296" r:id="rId20"/>
    <p:sldId id="297" r:id="rId21"/>
    <p:sldId id="298" r:id="rId22"/>
    <p:sldId id="299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03E1-FFBB-42A7-B5E3-BE5EA0D91690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</a:t>
            </a:r>
            <a:r>
              <a:rPr lang="en-US" sz="4000" b="1" dirty="0" smtClean="0"/>
              <a:t>Programming-I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خزان1397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325563"/>
            <a:ext cx="11682484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</a:t>
            </a:r>
            <a:r>
              <a:rPr lang="en-US" dirty="0" smtClean="0"/>
              <a:t>modify the </a:t>
            </a:r>
            <a:r>
              <a:rPr lang="en-US" dirty="0"/>
              <a:t>code in the last example as follows:</a:t>
            </a:r>
          </a:p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	string</a:t>
            </a:r>
            <a:r>
              <a:rPr lang="en-US" dirty="0"/>
              <a:t>[] </a:t>
            </a:r>
            <a:r>
              <a:rPr lang="en-US" dirty="0" err="1"/>
              <a:t>friendNames</a:t>
            </a:r>
            <a:r>
              <a:rPr lang="en-US" dirty="0"/>
              <a:t> = { "Todd Anthony", "Kevin </a:t>
            </a:r>
            <a:r>
              <a:rPr lang="en-US" dirty="0" err="1"/>
              <a:t>Holton</a:t>
            </a:r>
            <a:r>
              <a:rPr lang="en-US" dirty="0" err="1" smtClean="0"/>
              <a:t>","Shane</a:t>
            </a:r>
            <a:r>
              <a:rPr lang="en-US" dirty="0"/>
              <a:t> </a:t>
            </a:r>
            <a:r>
              <a:rPr lang="en-US" dirty="0" err="1" smtClean="0"/>
              <a:t>Laigle</a:t>
            </a:r>
            <a:r>
              <a:rPr lang="en-US" dirty="0"/>
              <a:t>" };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WriteLine</a:t>
            </a:r>
            <a:r>
              <a:rPr lang="en-US" dirty="0"/>
              <a:t>($"Here are {</a:t>
            </a:r>
            <a:r>
              <a:rPr lang="en-US" dirty="0" err="1"/>
              <a:t>friendNames.Length</a:t>
            </a:r>
            <a:r>
              <a:rPr lang="en-US" dirty="0"/>
              <a:t>} of my friends:");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foreach</a:t>
            </a:r>
            <a:r>
              <a:rPr lang="en-US" b="1" dirty="0" smtClean="0"/>
              <a:t> </a:t>
            </a:r>
            <a:r>
              <a:rPr lang="en-US" b="1" dirty="0"/>
              <a:t>(string </a:t>
            </a:r>
            <a:r>
              <a:rPr lang="en-US" b="1" dirty="0" err="1"/>
              <a:t>friendName</a:t>
            </a:r>
            <a:r>
              <a:rPr lang="en-US" b="1" dirty="0"/>
              <a:t> in </a:t>
            </a:r>
            <a:r>
              <a:rPr lang="en-US" b="1" dirty="0" err="1"/>
              <a:t>friendNames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	{	</a:t>
            </a:r>
            <a:r>
              <a:rPr lang="en-US" b="1" dirty="0" err="1" smtClean="0"/>
              <a:t>WriteLine</a:t>
            </a:r>
            <a:r>
              <a:rPr lang="en-US" b="1" dirty="0" smtClean="0"/>
              <a:t>(</a:t>
            </a:r>
            <a:r>
              <a:rPr lang="en-US" b="1" dirty="0" err="1" smtClean="0"/>
              <a:t>friendName</a:t>
            </a:r>
            <a:r>
              <a:rPr lang="en-US" b="1" dirty="0"/>
              <a:t>);</a:t>
            </a:r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40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Pattern Matching with switch case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900752"/>
            <a:ext cx="11682484" cy="5957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Recall the following code, where &lt;</a:t>
            </a:r>
            <a:r>
              <a:rPr lang="en-US" i="1" dirty="0" err="1"/>
              <a:t>testVar</a:t>
            </a:r>
            <a:r>
              <a:rPr lang="en-US" dirty="0"/>
              <a:t>&gt; is a known </a:t>
            </a:r>
            <a:r>
              <a:rPr lang="en-US" dirty="0" smtClean="0"/>
              <a:t>type,</a:t>
            </a:r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/>
              <a:t>example an </a:t>
            </a:r>
            <a:r>
              <a:rPr lang="en-US" i="1" dirty="0"/>
              <a:t>integer</a:t>
            </a:r>
            <a:r>
              <a:rPr lang="en-US" dirty="0"/>
              <a:t>, a </a:t>
            </a:r>
            <a:r>
              <a:rPr lang="en-US" i="1" dirty="0"/>
              <a:t>string</a:t>
            </a:r>
            <a:r>
              <a:rPr lang="en-US" dirty="0"/>
              <a:t>, or a </a:t>
            </a:r>
            <a:r>
              <a:rPr lang="en-US" i="1" dirty="0" err="1"/>
              <a:t>boolean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integer</a:t>
            </a:r>
            <a:r>
              <a:rPr lang="en-US" dirty="0"/>
              <a:t>, for example, has a numeric </a:t>
            </a:r>
            <a:r>
              <a:rPr lang="en-US" dirty="0" smtClean="0"/>
              <a:t>value, and </a:t>
            </a:r>
            <a:r>
              <a:rPr lang="en-US" dirty="0"/>
              <a:t>the case would check for a specific value (1, 2, 3, and so on) and then execute some code </a:t>
            </a:r>
            <a:r>
              <a:rPr lang="en-US" dirty="0" smtClean="0"/>
              <a:t>when matched.</a:t>
            </a:r>
          </a:p>
          <a:p>
            <a:pPr marL="0" indent="0">
              <a:buNone/>
            </a:pPr>
            <a:r>
              <a:rPr lang="en-US" dirty="0"/>
              <a:t>switch (&lt;</a:t>
            </a:r>
            <a:r>
              <a:rPr lang="en-US" i="1" dirty="0" err="1"/>
              <a:t>testVar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smtClean="0"/>
              <a:t>{	case </a:t>
            </a:r>
            <a:r>
              <a:rPr lang="en-US" dirty="0"/>
              <a:t>&lt;</a:t>
            </a:r>
            <a:r>
              <a:rPr lang="en-US" i="1" dirty="0"/>
              <a:t>comparisonVal1</a:t>
            </a:r>
            <a:r>
              <a:rPr lang="en-US" dirty="0"/>
              <a:t>&gt;: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i="1" dirty="0"/>
              <a:t>code to execute if </a:t>
            </a:r>
            <a:r>
              <a:rPr lang="en-US" dirty="0"/>
              <a:t>&lt;</a:t>
            </a:r>
            <a:r>
              <a:rPr lang="en-US" i="1" dirty="0" err="1"/>
              <a:t>testVar</a:t>
            </a:r>
            <a:r>
              <a:rPr lang="en-US" dirty="0"/>
              <a:t>&gt; == &lt;</a:t>
            </a:r>
            <a:r>
              <a:rPr lang="en-US" i="1" dirty="0"/>
              <a:t>comparisonVal1</a:t>
            </a:r>
            <a:r>
              <a:rPr lang="en-US" dirty="0"/>
              <a:t>&gt; &gt;</a:t>
            </a:r>
          </a:p>
          <a:p>
            <a:pPr marL="0" indent="0">
              <a:buNone/>
            </a:pPr>
            <a:r>
              <a:rPr lang="en-US" dirty="0" smtClean="0"/>
              <a:t>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case </a:t>
            </a:r>
            <a:r>
              <a:rPr lang="en-US" dirty="0"/>
              <a:t>&lt;</a:t>
            </a:r>
            <a:r>
              <a:rPr lang="en-US" i="1" dirty="0"/>
              <a:t>comparisonVal2</a:t>
            </a:r>
            <a:r>
              <a:rPr lang="en-US" dirty="0"/>
              <a:t>&gt;: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i="1" dirty="0"/>
              <a:t>code to execute if </a:t>
            </a:r>
            <a:r>
              <a:rPr lang="en-US" dirty="0"/>
              <a:t>&lt;</a:t>
            </a:r>
            <a:r>
              <a:rPr lang="en-US" i="1" dirty="0" err="1"/>
              <a:t>testVar</a:t>
            </a:r>
            <a:r>
              <a:rPr lang="en-US" dirty="0"/>
              <a:t>&gt; == &lt;</a:t>
            </a:r>
            <a:r>
              <a:rPr lang="en-US" i="1" dirty="0"/>
              <a:t>comparisonVal2</a:t>
            </a:r>
            <a:r>
              <a:rPr lang="en-US" dirty="0"/>
              <a:t>&gt; &gt;</a:t>
            </a:r>
          </a:p>
          <a:p>
            <a:pPr marL="0" indent="0">
              <a:buNone/>
            </a:pPr>
            <a:r>
              <a:rPr lang="en-US" dirty="0" smtClean="0"/>
              <a:t>		break;</a:t>
            </a:r>
          </a:p>
          <a:p>
            <a:pPr marL="0" indent="0">
              <a:buNone/>
            </a:pPr>
            <a:r>
              <a:rPr lang="en-US" dirty="0" smtClean="0"/>
              <a:t>	...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default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i="1" dirty="0"/>
              <a:t>code to execute if </a:t>
            </a:r>
            <a:r>
              <a:rPr lang="en-US" dirty="0"/>
              <a:t>&lt;</a:t>
            </a:r>
            <a:r>
              <a:rPr lang="en-US" i="1" dirty="0" err="1"/>
              <a:t>testVar</a:t>
            </a:r>
            <a:r>
              <a:rPr lang="en-US" dirty="0"/>
              <a:t>&gt; != </a:t>
            </a:r>
            <a:r>
              <a:rPr lang="en-US" i="1" dirty="0" err="1"/>
              <a:t>comparisonVals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912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078269" cy="68579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	string</a:t>
            </a:r>
            <a:r>
              <a:rPr lang="en-US" dirty="0"/>
              <a:t>[] </a:t>
            </a:r>
            <a:r>
              <a:rPr lang="en-US" dirty="0" err="1"/>
              <a:t>friendNames</a:t>
            </a:r>
            <a:r>
              <a:rPr lang="en-US" dirty="0"/>
              <a:t> = { "Todd Anthony", "Kevin </a:t>
            </a:r>
            <a:r>
              <a:rPr lang="en-US" dirty="0" err="1"/>
              <a:t>Holton</a:t>
            </a:r>
            <a:r>
              <a:rPr lang="en-US" dirty="0" err="1" smtClean="0"/>
              <a:t>","</a:t>
            </a:r>
            <a:r>
              <a:rPr lang="en-US" dirty="0" err="1"/>
              <a:t>Shane</a:t>
            </a:r>
            <a:r>
              <a:rPr lang="en-US" dirty="0"/>
              <a:t> </a:t>
            </a:r>
            <a:r>
              <a:rPr lang="en-US" dirty="0" err="1"/>
              <a:t>Laigle</a:t>
            </a:r>
            <a:r>
              <a:rPr lang="en-US" dirty="0" smtClean="0"/>
              <a:t>",null</a:t>
            </a:r>
            <a:r>
              <a:rPr lang="en-US" dirty="0"/>
              <a:t>, "" 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friendName</a:t>
            </a:r>
            <a:r>
              <a:rPr lang="en-US" dirty="0"/>
              <a:t> in </a:t>
            </a:r>
            <a:r>
              <a:rPr lang="en-US" dirty="0" err="1"/>
              <a:t>friendNames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{	switch </a:t>
            </a:r>
            <a:r>
              <a:rPr lang="en-US" dirty="0"/>
              <a:t>(</a:t>
            </a:r>
            <a:r>
              <a:rPr lang="en-US" dirty="0" err="1"/>
              <a:t>friendName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r>
              <a:rPr lang="en-US" dirty="0"/>
              <a:t>	</a:t>
            </a:r>
            <a:r>
              <a:rPr lang="en-US" dirty="0" smtClean="0"/>
              <a:t>case </a:t>
            </a:r>
            <a:r>
              <a:rPr lang="en-US" dirty="0"/>
              <a:t>string t when </a:t>
            </a:r>
            <a:r>
              <a:rPr lang="en-US" dirty="0" err="1"/>
              <a:t>t.StartsWith</a:t>
            </a:r>
            <a:r>
              <a:rPr lang="en-US" dirty="0"/>
              <a:t>("T"):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r>
              <a:rPr lang="en-US" dirty="0" err="1" smtClean="0"/>
              <a:t>WriteLine</a:t>
            </a:r>
            <a:r>
              <a:rPr lang="en-US" dirty="0"/>
              <a:t>("This friends name starts with a 'T': " </a:t>
            </a:r>
            <a:r>
              <a:rPr lang="en-US" dirty="0" smtClean="0"/>
              <a:t>+ $"{</a:t>
            </a:r>
            <a:r>
              <a:rPr lang="en-US" dirty="0" err="1"/>
              <a:t>friendName</a:t>
            </a:r>
            <a:r>
              <a:rPr lang="en-US" dirty="0"/>
              <a:t>} and is {</a:t>
            </a:r>
            <a:r>
              <a:rPr lang="en-US" dirty="0" err="1"/>
              <a:t>t.Length</a:t>
            </a:r>
            <a:r>
              <a:rPr lang="en-US" dirty="0"/>
              <a:t> - 1} letters long ");</a:t>
            </a:r>
          </a:p>
          <a:p>
            <a:pPr marL="0" indent="0">
              <a:buNone/>
            </a:pPr>
            <a:r>
              <a:rPr lang="en-US" dirty="0" smtClean="0"/>
              <a:t>	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	case </a:t>
            </a:r>
            <a:r>
              <a:rPr lang="en-US" dirty="0"/>
              <a:t>string e when </a:t>
            </a:r>
            <a:r>
              <a:rPr lang="en-US" dirty="0" err="1"/>
              <a:t>e.Length</a:t>
            </a:r>
            <a:r>
              <a:rPr lang="en-US" dirty="0"/>
              <a:t> == 0: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WriteLine</a:t>
            </a:r>
            <a:r>
              <a:rPr lang="en-US" dirty="0"/>
              <a:t>("There is a string in the array with no value");</a:t>
            </a:r>
          </a:p>
          <a:p>
            <a:pPr marL="0" indent="0">
              <a:buNone/>
            </a:pPr>
            <a:r>
              <a:rPr lang="en-US" dirty="0" smtClean="0"/>
              <a:t>	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	case </a:t>
            </a:r>
            <a:r>
              <a:rPr lang="en-US" dirty="0"/>
              <a:t>null: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WriteLine</a:t>
            </a:r>
            <a:r>
              <a:rPr lang="en-US" dirty="0"/>
              <a:t>("There was a 'null' value in the array");</a:t>
            </a:r>
          </a:p>
          <a:p>
            <a:pPr marL="0" indent="0">
              <a:buNone/>
            </a:pPr>
            <a:r>
              <a:rPr lang="en-US" dirty="0" smtClean="0"/>
              <a:t>	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	case </a:t>
            </a:r>
            <a:r>
              <a:rPr lang="en-US" dirty="0" err="1"/>
              <a:t>var</a:t>
            </a:r>
            <a:r>
              <a:rPr lang="en-US" dirty="0"/>
              <a:t> x: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WriteLine</a:t>
            </a:r>
            <a:r>
              <a:rPr lang="en-US" dirty="0"/>
              <a:t>("This is the </a:t>
            </a:r>
            <a:r>
              <a:rPr lang="en-US" dirty="0" err="1"/>
              <a:t>var</a:t>
            </a:r>
            <a:r>
              <a:rPr lang="en-US" dirty="0"/>
              <a:t> pattern of type: " </a:t>
            </a:r>
            <a:r>
              <a:rPr lang="en-US" dirty="0" smtClean="0"/>
              <a:t>+$"{</a:t>
            </a:r>
            <a:r>
              <a:rPr lang="en-US" dirty="0" err="1"/>
              <a:t>x.GetType</a:t>
            </a:r>
            <a:r>
              <a:rPr lang="en-US" dirty="0"/>
              <a:t>().Name}");</a:t>
            </a:r>
          </a:p>
          <a:p>
            <a:pPr marL="0" indent="0">
              <a:buNone/>
            </a:pPr>
            <a:r>
              <a:rPr lang="en-US" dirty="0" smtClean="0"/>
              <a:t>	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	default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12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Pattern Matching with switch case expression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7415"/>
            <a:ext cx="10919208" cy="4019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1080" y="1325563"/>
            <a:ext cx="9609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making sure you added using static </a:t>
            </a:r>
            <a:r>
              <a:rPr lang="en-US" sz="2400" dirty="0" err="1"/>
              <a:t>System.Console</a:t>
            </a:r>
            <a:r>
              <a:rPr lang="en-US" sz="2400" dirty="0"/>
              <a:t>;, execute the code. The result </a:t>
            </a:r>
            <a:r>
              <a:rPr lang="en-US" sz="2400" dirty="0" smtClean="0"/>
              <a:t>is shown </a:t>
            </a:r>
            <a:r>
              <a:rPr lang="en-US" sz="2400" dirty="0"/>
              <a:t>in </a:t>
            </a:r>
            <a:r>
              <a:rPr lang="en-US" sz="2400" dirty="0" smtClean="0"/>
              <a:t>Figure</a:t>
            </a:r>
            <a:r>
              <a:rPr lang="en-US" sz="2400" dirty="0" smtClean="0">
                <a:sym typeface="Wingdings" panose="05000000000000000000" pitchFamily="2" charset="2"/>
              </a:rPr>
              <a:t>(first part)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078269" cy="685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dirty="0"/>
              <a:t>int sum = 0, total = 0, counter = 0, </a:t>
            </a:r>
            <a:r>
              <a:rPr lang="en-US" dirty="0" err="1"/>
              <a:t>intValue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smtClean="0"/>
              <a:t>	int</a:t>
            </a:r>
            <a:r>
              <a:rPr lang="en-US" dirty="0"/>
              <a:t>?[] </a:t>
            </a:r>
            <a:r>
              <a:rPr lang="en-US" dirty="0" err="1"/>
              <a:t>myIntArray</a:t>
            </a:r>
            <a:r>
              <a:rPr lang="en-US" dirty="0"/>
              <a:t> = new int?[7] { 5, </a:t>
            </a:r>
            <a:r>
              <a:rPr lang="en-US" dirty="0" err="1"/>
              <a:t>intValue</a:t>
            </a:r>
            <a:r>
              <a:rPr lang="en-US" dirty="0"/>
              <a:t>, 9, 10, null, 2, 99 };</a:t>
            </a:r>
          </a:p>
          <a:p>
            <a:pPr marL="0" indent="0">
              <a:buNone/>
            </a:pPr>
            <a:r>
              <a:rPr lang="sv-SE" dirty="0" smtClean="0"/>
              <a:t>	foreach </a:t>
            </a:r>
            <a:r>
              <a:rPr lang="sv-SE" dirty="0"/>
              <a:t>(var integer in myIntArray)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smtClean="0"/>
              <a:t>switch </a:t>
            </a:r>
            <a:r>
              <a:rPr lang="en-US" dirty="0"/>
              <a:t>(integer)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r>
              <a:rPr lang="en-US" dirty="0"/>
              <a:t>	</a:t>
            </a:r>
            <a:r>
              <a:rPr lang="en-US" dirty="0" smtClean="0"/>
              <a:t>case </a:t>
            </a:r>
            <a:r>
              <a:rPr lang="en-US" dirty="0"/>
              <a:t>0: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WriteLine</a:t>
            </a:r>
            <a:r>
              <a:rPr lang="en-US" dirty="0"/>
              <a:t>($"Integer number </a:t>
            </a:r>
            <a:r>
              <a:rPr lang="en-US" dirty="0" smtClean="0"/>
              <a:t>'{</a:t>
            </a:r>
            <a:r>
              <a:rPr lang="en-US" dirty="0"/>
              <a:t>counter</a:t>
            </a:r>
            <a:r>
              <a:rPr lang="en-US" dirty="0" smtClean="0"/>
              <a:t> </a:t>
            </a:r>
            <a:r>
              <a:rPr lang="en-US" dirty="0"/>
              <a:t>}' has a default value of 0");</a:t>
            </a:r>
          </a:p>
          <a:p>
            <a:pPr marL="0" indent="0">
              <a:buNone/>
            </a:pPr>
            <a:r>
              <a:rPr lang="en-US" dirty="0" smtClean="0"/>
              <a:t>				counter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	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	case </a:t>
            </a:r>
            <a:r>
              <a:rPr lang="en-US" dirty="0"/>
              <a:t>int value:</a:t>
            </a:r>
          </a:p>
          <a:p>
            <a:pPr marL="0" indent="0">
              <a:buNone/>
            </a:pPr>
            <a:r>
              <a:rPr lang="en-US" dirty="0" smtClean="0"/>
              <a:t>				sum </a:t>
            </a:r>
            <a:r>
              <a:rPr lang="en-US" dirty="0"/>
              <a:t>+= value;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WriteLine</a:t>
            </a:r>
            <a:r>
              <a:rPr lang="en-US" dirty="0"/>
              <a:t>($"Integer number </a:t>
            </a:r>
            <a:r>
              <a:rPr lang="en-US" dirty="0" smtClean="0"/>
              <a:t>'{</a:t>
            </a:r>
            <a:r>
              <a:rPr lang="en-US" dirty="0"/>
              <a:t>counter</a:t>
            </a:r>
            <a:r>
              <a:rPr lang="en-US" dirty="0" smtClean="0"/>
              <a:t> </a:t>
            </a:r>
            <a:r>
              <a:rPr lang="en-US" dirty="0"/>
              <a:t>}' has a value of {value}");</a:t>
            </a:r>
          </a:p>
          <a:p>
            <a:pPr marL="0" indent="0">
              <a:buNone/>
            </a:pPr>
            <a:r>
              <a:rPr lang="en-US" dirty="0" smtClean="0"/>
              <a:t>				counter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	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	case </a:t>
            </a:r>
            <a:r>
              <a:rPr lang="en-US" dirty="0"/>
              <a:t>null: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WriteLine</a:t>
            </a:r>
            <a:r>
              <a:rPr lang="en-US" dirty="0"/>
              <a:t>($"Integer number </a:t>
            </a:r>
            <a:r>
              <a:rPr lang="en-US" dirty="0" smtClean="0"/>
              <a:t>'{</a:t>
            </a:r>
            <a:r>
              <a:rPr lang="en-US" dirty="0"/>
              <a:t>counter</a:t>
            </a:r>
            <a:r>
              <a:rPr lang="en-US" dirty="0" smtClean="0"/>
              <a:t> </a:t>
            </a:r>
            <a:r>
              <a:rPr lang="en-US" dirty="0"/>
              <a:t>}' is null");</a:t>
            </a:r>
          </a:p>
          <a:p>
            <a:pPr marL="0" indent="0">
              <a:buNone/>
            </a:pPr>
            <a:r>
              <a:rPr lang="en-US" dirty="0" smtClean="0"/>
              <a:t>				counter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 smtClean="0"/>
              <a:t>	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	default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			break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730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Pattern Matching with switch case expression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7415"/>
            <a:ext cx="10919208" cy="4019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1080" y="1325563"/>
            <a:ext cx="9609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making sure you added using static </a:t>
            </a:r>
            <a:r>
              <a:rPr lang="en-US" sz="2400" dirty="0" err="1"/>
              <a:t>System.Console</a:t>
            </a:r>
            <a:r>
              <a:rPr lang="en-US" sz="2400" dirty="0"/>
              <a:t>;, execute the code. The result </a:t>
            </a:r>
            <a:r>
              <a:rPr lang="en-US" sz="2400" dirty="0" smtClean="0"/>
              <a:t>is shown </a:t>
            </a:r>
            <a:r>
              <a:rPr lang="en-US" sz="2400" dirty="0"/>
              <a:t>in </a:t>
            </a:r>
            <a:r>
              <a:rPr lang="en-US" sz="2400" dirty="0" smtClean="0"/>
              <a:t>Figure: (last part)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7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A multidimensional array is simply one that uses multiple indices to access its elements</a:t>
            </a:r>
            <a:r>
              <a:rPr lang="en-US" dirty="0" smtClean="0"/>
              <a:t>.</a:t>
            </a:r>
          </a:p>
          <a:p>
            <a:r>
              <a:rPr lang="en-US" dirty="0"/>
              <a:t>A two-dimensional array such as this is declared as follows: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i="1" dirty="0" err="1"/>
              <a:t>baseType</a:t>
            </a:r>
            <a:r>
              <a:rPr lang="en-US" dirty="0"/>
              <a:t>&gt;[,] &lt;</a:t>
            </a:r>
            <a:r>
              <a:rPr lang="en-US" i="1" dirty="0"/>
              <a:t>name</a:t>
            </a:r>
            <a:r>
              <a:rPr lang="en-US" dirty="0"/>
              <a:t>&gt;;</a:t>
            </a:r>
          </a:p>
          <a:p>
            <a:r>
              <a:rPr lang="en-US" dirty="0"/>
              <a:t>Arrays of more dimensions simply require more commas: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i="1" dirty="0" err="1"/>
              <a:t>baseType</a:t>
            </a:r>
            <a:r>
              <a:rPr lang="en-US" dirty="0"/>
              <a:t>&gt;[,,,] &lt;</a:t>
            </a:r>
            <a:r>
              <a:rPr lang="en-US" i="1" dirty="0"/>
              <a:t>name</a:t>
            </a:r>
            <a:r>
              <a:rPr lang="en-US" dirty="0" smtClean="0"/>
              <a:t>&gt;;</a:t>
            </a:r>
          </a:p>
          <a:p>
            <a:r>
              <a:rPr lang="en-US" dirty="0"/>
              <a:t>Declaring and initializing the two-dimensional array </a:t>
            </a:r>
            <a:r>
              <a:rPr lang="en-US" dirty="0" err="1"/>
              <a:t>hillHeight</a:t>
            </a:r>
            <a:r>
              <a:rPr lang="en-US" dirty="0"/>
              <a:t>, with a </a:t>
            </a:r>
            <a:r>
              <a:rPr lang="en-US" dirty="0" smtClean="0"/>
              <a:t>base type </a:t>
            </a:r>
            <a:r>
              <a:rPr lang="en-US" dirty="0"/>
              <a:t>of double, an x size of 3, and a y size of 4 requires the following:</a:t>
            </a:r>
          </a:p>
          <a:p>
            <a:pPr marL="0" indent="0">
              <a:buNone/>
            </a:pPr>
            <a:r>
              <a:rPr lang="en-US" dirty="0" smtClean="0"/>
              <a:t>	double</a:t>
            </a:r>
            <a:r>
              <a:rPr lang="en-US" dirty="0"/>
              <a:t>[,] </a:t>
            </a:r>
            <a:r>
              <a:rPr lang="en-US" dirty="0" err="1"/>
              <a:t>hillHeight</a:t>
            </a:r>
            <a:r>
              <a:rPr lang="en-US" dirty="0"/>
              <a:t> = new double[3,4];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1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double</a:t>
            </a:r>
            <a:r>
              <a:rPr lang="en-US" dirty="0"/>
              <a:t>[,]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= new double[3,4];</a:t>
            </a:r>
          </a:p>
          <a:p>
            <a:r>
              <a:rPr lang="en-US" dirty="0"/>
              <a:t>Alternatively, you can use literal values for initial assignment. Here, you use nested blocks of </a:t>
            </a:r>
            <a:r>
              <a:rPr lang="en-US" dirty="0" smtClean="0"/>
              <a:t>curly braces</a:t>
            </a:r>
            <a:r>
              <a:rPr lang="en-US" dirty="0"/>
              <a:t>, separated by commas:</a:t>
            </a:r>
          </a:p>
          <a:p>
            <a:pPr marL="0" indent="0">
              <a:buNone/>
            </a:pPr>
            <a:r>
              <a:rPr lang="en-US" dirty="0" smtClean="0"/>
              <a:t>	double</a:t>
            </a:r>
            <a:r>
              <a:rPr lang="en-US" dirty="0"/>
              <a:t>[,] </a:t>
            </a:r>
            <a:r>
              <a:rPr lang="en-US" dirty="0" smtClean="0"/>
              <a:t>a </a:t>
            </a:r>
            <a:r>
              <a:rPr lang="en-US" dirty="0"/>
              <a:t>= { { 1, 2, 3, 4 }, { 2, 3, 4, 5 }, { 3, 4, 5, 6 } </a:t>
            </a:r>
            <a:r>
              <a:rPr lang="en-US" dirty="0" smtClean="0"/>
              <a:t>};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access individual elements of a multidimensional array, you simply specify the indices </a:t>
            </a:r>
            <a:r>
              <a:rPr lang="en-US" dirty="0" smtClean="0"/>
              <a:t>separated by </a:t>
            </a:r>
            <a:r>
              <a:rPr lang="en-US" dirty="0"/>
              <a:t>commas:</a:t>
            </a:r>
          </a:p>
          <a:p>
            <a:pPr marL="0" indent="0">
              <a:buNone/>
            </a:pPr>
            <a:r>
              <a:rPr lang="en-US" dirty="0" smtClean="0"/>
              <a:t>	a[2,1</a:t>
            </a:r>
            <a:r>
              <a:rPr lang="en-US" dirty="0"/>
              <a:t>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0" y="1095341"/>
            <a:ext cx="5472752" cy="15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4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foreach</a:t>
            </a:r>
            <a:r>
              <a:rPr lang="en-US" dirty="0"/>
              <a:t> loop gives you access to all elements in </a:t>
            </a:r>
            <a:r>
              <a:rPr lang="en-US" dirty="0" smtClean="0"/>
              <a:t>a multidimensional </a:t>
            </a:r>
            <a:r>
              <a:rPr lang="en-US" dirty="0"/>
              <a:t>way, just as with </a:t>
            </a:r>
            <a:r>
              <a:rPr lang="en-US" dirty="0" err="1" smtClean="0"/>
              <a:t>singledimensional</a:t>
            </a:r>
            <a:r>
              <a:rPr lang="en-US" dirty="0"/>
              <a:t> </a:t>
            </a:r>
            <a:r>
              <a:rPr lang="en-US" dirty="0" smtClean="0"/>
              <a:t>arrays:</a:t>
            </a:r>
          </a:p>
          <a:p>
            <a:pPr marL="0" indent="0">
              <a:buNone/>
            </a:pPr>
            <a:r>
              <a:rPr lang="en-US" dirty="0" smtClean="0"/>
              <a:t>	double</a:t>
            </a:r>
            <a:r>
              <a:rPr lang="en-US" dirty="0"/>
              <a:t>[,] </a:t>
            </a:r>
            <a:r>
              <a:rPr lang="en-US" dirty="0" err="1"/>
              <a:t>hillHeight</a:t>
            </a:r>
            <a:r>
              <a:rPr lang="en-US" dirty="0"/>
              <a:t> = { { 1, 2, 3, 4 }, { 2, 3, 4, 5 }, { 3, 4, 5, 6 } };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(double height in </a:t>
            </a:r>
            <a:r>
              <a:rPr lang="en-US" dirty="0" err="1"/>
              <a:t>hillHeight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err="1" smtClean="0"/>
              <a:t>WriteLine</a:t>
            </a:r>
            <a:r>
              <a:rPr lang="en-US" dirty="0"/>
              <a:t>($"{height}");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hillHeight</a:t>
            </a:r>
            <a:r>
              <a:rPr lang="en-US" dirty="0"/>
              <a:t>[0,0]</a:t>
            </a:r>
          </a:p>
          <a:p>
            <a:pPr marL="0" indent="0">
              <a:buNone/>
            </a:pPr>
            <a:r>
              <a:rPr lang="en-US" dirty="0" err="1"/>
              <a:t>hillHeight</a:t>
            </a:r>
            <a:r>
              <a:rPr lang="en-US" dirty="0"/>
              <a:t>[0,1]</a:t>
            </a:r>
          </a:p>
          <a:p>
            <a:pPr marL="0" indent="0">
              <a:buNone/>
            </a:pPr>
            <a:r>
              <a:rPr lang="en-US" dirty="0" err="1"/>
              <a:t>hillHeight</a:t>
            </a:r>
            <a:r>
              <a:rPr lang="en-US" dirty="0"/>
              <a:t>[0,2]</a:t>
            </a:r>
          </a:p>
          <a:p>
            <a:pPr marL="0" indent="0">
              <a:buNone/>
            </a:pPr>
            <a:r>
              <a:rPr lang="en-US" dirty="0" err="1"/>
              <a:t>hillHeight</a:t>
            </a:r>
            <a:r>
              <a:rPr lang="en-US" dirty="0"/>
              <a:t>[0,3]</a:t>
            </a:r>
          </a:p>
          <a:p>
            <a:pPr marL="0" indent="0">
              <a:buNone/>
            </a:pPr>
            <a:r>
              <a:rPr lang="en-US" dirty="0" err="1"/>
              <a:t>hillHeight</a:t>
            </a:r>
            <a:r>
              <a:rPr lang="en-US" dirty="0"/>
              <a:t>[1,0]</a:t>
            </a:r>
          </a:p>
          <a:p>
            <a:pPr marL="0" indent="0">
              <a:buNone/>
            </a:pPr>
            <a:r>
              <a:rPr lang="en-US" dirty="0" err="1"/>
              <a:t>hillHeight</a:t>
            </a:r>
            <a:r>
              <a:rPr lang="en-US" dirty="0"/>
              <a:t>[1,1]</a:t>
            </a:r>
          </a:p>
          <a:p>
            <a:pPr marL="0" indent="0">
              <a:buNone/>
            </a:pPr>
            <a:r>
              <a:rPr lang="en-US" dirty="0" err="1"/>
              <a:t>hillHeight</a:t>
            </a:r>
            <a:r>
              <a:rPr lang="en-US" dirty="0"/>
              <a:t>[1,2]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0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</a:t>
            </a:r>
            <a:r>
              <a:rPr lang="en-US" dirty="0" smtClean="0"/>
              <a:t>Arrays(</a:t>
            </a:r>
            <a:r>
              <a:rPr lang="en-US" i="1" dirty="0"/>
              <a:t>jagged </a:t>
            </a:r>
            <a:r>
              <a:rPr lang="en-US" dirty="0"/>
              <a:t>arrays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Multidimensional arrays, as discussed in the last section, are said to be </a:t>
            </a:r>
            <a:r>
              <a:rPr lang="en-US" i="1" dirty="0"/>
              <a:t>rectangular </a:t>
            </a:r>
            <a:r>
              <a:rPr lang="en-US" dirty="0"/>
              <a:t>because </a:t>
            </a:r>
            <a:r>
              <a:rPr lang="en-US" dirty="0" smtClean="0"/>
              <a:t>each “row</a:t>
            </a:r>
            <a:r>
              <a:rPr lang="en-US" dirty="0"/>
              <a:t>” is the same size. Using the last example, you can have a y coordinate of 0 to 3 for any of </a:t>
            </a:r>
            <a:r>
              <a:rPr lang="en-US" dirty="0" smtClean="0"/>
              <a:t>the possible </a:t>
            </a:r>
            <a:r>
              <a:rPr lang="en-US" dirty="0"/>
              <a:t>x coordinates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i="1" dirty="0"/>
              <a:t>jagged </a:t>
            </a:r>
            <a:r>
              <a:rPr lang="en-US" b="1" dirty="0"/>
              <a:t>arrays </a:t>
            </a:r>
            <a:r>
              <a:rPr lang="en-US" dirty="0" smtClean="0"/>
              <a:t>:whereby </a:t>
            </a:r>
            <a:r>
              <a:rPr lang="en-US" dirty="0"/>
              <a:t>“rows” may </a:t>
            </a:r>
            <a:r>
              <a:rPr lang="en-US" b="1" dirty="0"/>
              <a:t>be varied sizes</a:t>
            </a:r>
            <a:r>
              <a:rPr lang="en-US" dirty="0"/>
              <a:t>. For this, you need </a:t>
            </a:r>
            <a:r>
              <a:rPr lang="en-US" dirty="0" smtClean="0"/>
              <a:t>an array </a:t>
            </a:r>
            <a:r>
              <a:rPr lang="en-US" dirty="0"/>
              <a:t>in which each element is another array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You could also have arrays of arrays of arrays, or </a:t>
            </a:r>
            <a:r>
              <a:rPr lang="en-US" dirty="0" smtClean="0"/>
              <a:t>even more </a:t>
            </a:r>
            <a:r>
              <a:rPr lang="en-US" dirty="0"/>
              <a:t>complex situations. However, all this is possible only if the arrays have the same base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4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9301"/>
            <a:ext cx="10515600" cy="15719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</a:t>
            </a:r>
            <a:r>
              <a:rPr lang="en-US" dirty="0" smtClean="0"/>
              <a:t>Arrays(</a:t>
            </a:r>
            <a:r>
              <a:rPr lang="en-US" i="1" dirty="0"/>
              <a:t>jagged </a:t>
            </a:r>
            <a:r>
              <a:rPr lang="en-US" dirty="0"/>
              <a:t>arrays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syntax for declaring arrays of arrays involves specifying multiple sets of square brackets in </a:t>
            </a:r>
            <a:r>
              <a:rPr lang="en-US" dirty="0" smtClean="0"/>
              <a:t>the declaration </a:t>
            </a:r>
            <a:r>
              <a:rPr lang="en-US" dirty="0"/>
              <a:t>of the array, as shown here:</a:t>
            </a:r>
          </a:p>
          <a:p>
            <a:pPr marL="0" indent="0">
              <a:buNone/>
            </a:pPr>
            <a:r>
              <a:rPr lang="en-US" dirty="0" smtClean="0"/>
              <a:t>	int</a:t>
            </a:r>
            <a:r>
              <a:rPr lang="en-US" dirty="0"/>
              <a:t>[][] </a:t>
            </a:r>
            <a:r>
              <a:rPr lang="en-US" dirty="0" err="1"/>
              <a:t>jaggedIntArray</a:t>
            </a:r>
            <a:r>
              <a:rPr lang="en-US" dirty="0"/>
              <a:t>;</a:t>
            </a:r>
          </a:p>
          <a:p>
            <a:r>
              <a:rPr lang="en-US" dirty="0"/>
              <a:t>Unfortunately, initializing arrays such as this isn’t as simple as initializing multidimensional </a:t>
            </a:r>
            <a:r>
              <a:rPr lang="en-US" dirty="0" smtClean="0"/>
              <a:t>arrays.	You </a:t>
            </a:r>
            <a:r>
              <a:rPr lang="en-US" dirty="0"/>
              <a:t>can’t, for example, follow the preceding declaration with this: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jaggedIntArray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new int[3][4</a:t>
            </a:r>
            <a:r>
              <a:rPr lang="en-US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dirty="0"/>
              <a:t>Even if you could do this, it wouldn’t be that useful because you can achieve the same effect </a:t>
            </a:r>
            <a:r>
              <a:rPr lang="en-US" dirty="0" smtClean="0"/>
              <a:t>with simple </a:t>
            </a:r>
            <a:r>
              <a:rPr lang="en-US" dirty="0"/>
              <a:t>multidimensional arrays with less effort. Nor can you use code such as this: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</a:rPr>
              <a:t>jaggedIntArray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{ { 1, 2, 3 }, { 1 }, { 1, 2 } };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7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</a:t>
            </a:r>
            <a:r>
              <a:rPr lang="en-US" dirty="0" smtClean="0"/>
              <a:t>Arrays(</a:t>
            </a:r>
            <a:r>
              <a:rPr lang="en-US" i="1" dirty="0"/>
              <a:t>jagged </a:t>
            </a:r>
            <a:r>
              <a:rPr lang="en-US" dirty="0"/>
              <a:t>arrays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3014"/>
            <a:ext cx="10967113" cy="54249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have two </a:t>
            </a:r>
            <a:r>
              <a:rPr lang="en-US" dirty="0" smtClean="0"/>
              <a:t>options.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can initialize the array that contains other arrays (let’s call these </a:t>
            </a:r>
            <a:r>
              <a:rPr lang="en-US" dirty="0" err="1" smtClean="0"/>
              <a:t>subarrays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clarity) and then initialize the sub-arrays in turn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int</a:t>
            </a:r>
            <a:r>
              <a:rPr lang="en-US" dirty="0"/>
              <a:t>[][] </a:t>
            </a:r>
            <a:r>
              <a:rPr lang="en-US" dirty="0" err="1" smtClean="0"/>
              <a:t>jaggedIntArray</a:t>
            </a:r>
            <a:r>
              <a:rPr lang="en-US" dirty="0" smtClean="0"/>
              <a:t> </a:t>
            </a:r>
            <a:r>
              <a:rPr lang="en-US" dirty="0"/>
              <a:t>= new int[2][];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jaggedIntArray</a:t>
            </a:r>
            <a:r>
              <a:rPr lang="en-US" dirty="0" smtClean="0"/>
              <a:t>[0</a:t>
            </a:r>
            <a:r>
              <a:rPr lang="en-US" dirty="0"/>
              <a:t>] = new int[3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jaggedIntArray</a:t>
            </a:r>
            <a:r>
              <a:rPr lang="en-US" dirty="0" smtClean="0"/>
              <a:t>[1</a:t>
            </a:r>
            <a:r>
              <a:rPr lang="en-US" dirty="0"/>
              <a:t>] = new int[4];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Alternatively, you can use a modified form of the preceding literal assignment: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int</a:t>
            </a:r>
            <a:r>
              <a:rPr lang="en-US" dirty="0"/>
              <a:t>[][] </a:t>
            </a:r>
            <a:r>
              <a:rPr lang="en-US" dirty="0" err="1" smtClean="0"/>
              <a:t>jaggedIntArray</a:t>
            </a:r>
            <a:r>
              <a:rPr lang="en-US" dirty="0" smtClean="0"/>
              <a:t> </a:t>
            </a:r>
            <a:r>
              <a:rPr lang="en-US" dirty="0"/>
              <a:t>= new int[3][] { new int[] { 1, 2, 3 }, new int[] { 1 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new </a:t>
            </a:r>
            <a:r>
              <a:rPr lang="en-US" dirty="0"/>
              <a:t>int[] { 1, 2 } };</a:t>
            </a:r>
          </a:p>
          <a:p>
            <a:r>
              <a:rPr lang="en-US" dirty="0"/>
              <a:t>This can be simplified if the array is initialized on the same line as it is declared, as follows:</a:t>
            </a:r>
          </a:p>
          <a:p>
            <a:pPr marL="457200" lvl="1" indent="0">
              <a:buNone/>
            </a:pPr>
            <a:r>
              <a:rPr lang="en-US" dirty="0" smtClean="0"/>
              <a:t>	int</a:t>
            </a:r>
            <a:r>
              <a:rPr lang="en-US" dirty="0"/>
              <a:t>[][] </a:t>
            </a:r>
            <a:r>
              <a:rPr lang="en-US" dirty="0" err="1"/>
              <a:t>jaggedIntArray</a:t>
            </a:r>
            <a:r>
              <a:rPr lang="en-US" dirty="0"/>
              <a:t> = { new int[] { 1, 2, 3 }, new int[] { 1 </a:t>
            </a:r>
            <a:r>
              <a:rPr lang="en-US" dirty="0" smtClean="0"/>
              <a:t>}, new </a:t>
            </a:r>
            <a:r>
              <a:rPr lang="en-US" dirty="0"/>
              <a:t>int[] { 1, 2 }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0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</a:t>
            </a:r>
            <a:r>
              <a:rPr lang="en-US" dirty="0" smtClean="0"/>
              <a:t>Arrays(</a:t>
            </a:r>
            <a:r>
              <a:rPr lang="en-US" i="1" dirty="0"/>
              <a:t>jagged </a:t>
            </a:r>
            <a:r>
              <a:rPr lang="en-US" dirty="0"/>
              <a:t>arrays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4"/>
            <a:ext cx="10515600" cy="54249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use </a:t>
            </a:r>
            <a:r>
              <a:rPr lang="en-US" dirty="0" err="1"/>
              <a:t>foreach</a:t>
            </a:r>
            <a:r>
              <a:rPr lang="en-US" dirty="0"/>
              <a:t> loops with jagged arrays, but you often need to nest these to get to the </a:t>
            </a:r>
            <a:r>
              <a:rPr lang="en-US" dirty="0" smtClean="0"/>
              <a:t>actual data.</a:t>
            </a:r>
          </a:p>
          <a:p>
            <a:pPr marL="0" indent="0">
              <a:buNone/>
            </a:pPr>
            <a:r>
              <a:rPr lang="en-US" dirty="0"/>
              <a:t>int[][] divisors1To10 = { new int[] { 1 },</a:t>
            </a:r>
          </a:p>
          <a:p>
            <a:pPr marL="0" indent="0">
              <a:buNone/>
            </a:pPr>
            <a:r>
              <a:rPr lang="en-US" dirty="0" smtClean="0"/>
              <a:t>		          new </a:t>
            </a:r>
            <a:r>
              <a:rPr lang="en-US" dirty="0"/>
              <a:t>int[] { 1, 2 },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new </a:t>
            </a:r>
            <a:r>
              <a:rPr lang="en-US" dirty="0"/>
              <a:t>int[] { 1, 3 },</a:t>
            </a:r>
          </a:p>
          <a:p>
            <a:pPr marL="0" indent="0">
              <a:buNone/>
            </a:pPr>
            <a:r>
              <a:rPr lang="en-US" dirty="0" smtClean="0"/>
              <a:t>	                          new </a:t>
            </a:r>
            <a:r>
              <a:rPr lang="en-US" dirty="0"/>
              <a:t>int[] { 1, 2, 4 },</a:t>
            </a:r>
          </a:p>
          <a:p>
            <a:pPr marL="0" indent="0">
              <a:buNone/>
            </a:pPr>
            <a:r>
              <a:rPr lang="en-US" dirty="0" smtClean="0"/>
              <a:t> 		          new </a:t>
            </a:r>
            <a:r>
              <a:rPr lang="en-US" dirty="0"/>
              <a:t>int[] { 1, 5 },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new </a:t>
            </a:r>
            <a:r>
              <a:rPr lang="en-US" dirty="0"/>
              <a:t>int[] { 1, 2, 3, 6 },</a:t>
            </a:r>
          </a:p>
          <a:p>
            <a:pPr marL="0" indent="0">
              <a:buNone/>
            </a:pPr>
            <a:r>
              <a:rPr lang="en-US" dirty="0" smtClean="0"/>
              <a:t>		          new </a:t>
            </a:r>
            <a:r>
              <a:rPr lang="en-US" dirty="0"/>
              <a:t>int[] { 1, 7 },</a:t>
            </a:r>
          </a:p>
          <a:p>
            <a:pPr marL="0" indent="0">
              <a:buNone/>
            </a:pPr>
            <a:r>
              <a:rPr lang="en-US" dirty="0" smtClean="0"/>
              <a:t>		          new </a:t>
            </a:r>
            <a:r>
              <a:rPr lang="en-US" dirty="0"/>
              <a:t>int[] { 1, 2, 4, 8 },</a:t>
            </a:r>
          </a:p>
          <a:p>
            <a:pPr marL="0" indent="0">
              <a:buNone/>
            </a:pPr>
            <a:r>
              <a:rPr lang="en-US" dirty="0" smtClean="0"/>
              <a:t>		          new </a:t>
            </a:r>
            <a:r>
              <a:rPr lang="en-US" dirty="0"/>
              <a:t>int[] { 1, 3, 9 },</a:t>
            </a:r>
          </a:p>
          <a:p>
            <a:pPr marL="0" indent="0">
              <a:buNone/>
            </a:pPr>
            <a:r>
              <a:rPr lang="en-US" dirty="0" smtClean="0"/>
              <a:t>      		          new </a:t>
            </a:r>
            <a:r>
              <a:rPr lang="en-US" dirty="0"/>
              <a:t>int[] { 1, 2, 5, 10 } };</a:t>
            </a:r>
          </a:p>
          <a:p>
            <a:pPr marL="0" indent="0">
              <a:buNone/>
            </a:pPr>
            <a:r>
              <a:rPr lang="en-US" dirty="0"/>
              <a:t>The following code will fail: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foreach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(int divisor in divisors1To10)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{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WriteLine</a:t>
            </a:r>
            <a:r>
              <a:rPr lang="en-US" dirty="0" smtClean="0">
                <a:solidFill>
                  <a:srgbClr val="FF0000"/>
                </a:solidFill>
              </a:rPr>
              <a:t>(divisor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82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</a:t>
            </a:r>
            <a:r>
              <a:rPr lang="en-US" dirty="0" smtClean="0"/>
              <a:t>Arrays(</a:t>
            </a:r>
            <a:r>
              <a:rPr lang="en-US" i="1" dirty="0"/>
              <a:t>jagged </a:t>
            </a:r>
            <a:r>
              <a:rPr lang="en-US" dirty="0"/>
              <a:t>arrays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4"/>
            <a:ext cx="10515600" cy="54249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int</a:t>
            </a:r>
            <a:r>
              <a:rPr lang="en-US" dirty="0"/>
              <a:t>[][] divisors1To10 = { new int[] { 1 },</a:t>
            </a:r>
          </a:p>
          <a:p>
            <a:pPr marL="0" indent="0">
              <a:buNone/>
            </a:pPr>
            <a:r>
              <a:rPr lang="en-US" dirty="0" smtClean="0"/>
              <a:t>		          new </a:t>
            </a:r>
            <a:r>
              <a:rPr lang="en-US" dirty="0"/>
              <a:t>int[] { 1, 2 },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new </a:t>
            </a:r>
            <a:r>
              <a:rPr lang="en-US" dirty="0"/>
              <a:t>int[] { 1, 3 },</a:t>
            </a:r>
          </a:p>
          <a:p>
            <a:pPr marL="0" indent="0">
              <a:buNone/>
            </a:pPr>
            <a:r>
              <a:rPr lang="en-US" dirty="0" smtClean="0"/>
              <a:t>	                          new </a:t>
            </a:r>
            <a:r>
              <a:rPr lang="en-US" dirty="0"/>
              <a:t>int[] { 1, 2, 4 },</a:t>
            </a:r>
          </a:p>
          <a:p>
            <a:pPr marL="0" indent="0">
              <a:buNone/>
            </a:pPr>
            <a:r>
              <a:rPr lang="en-US" dirty="0" smtClean="0"/>
              <a:t> 		          new </a:t>
            </a:r>
            <a:r>
              <a:rPr lang="en-US" dirty="0"/>
              <a:t>int[] { 1, 5 },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new </a:t>
            </a:r>
            <a:r>
              <a:rPr lang="en-US" dirty="0"/>
              <a:t>int[] { 1, 2, 3, 6 },</a:t>
            </a:r>
          </a:p>
          <a:p>
            <a:pPr marL="0" indent="0">
              <a:buNone/>
            </a:pPr>
            <a:r>
              <a:rPr lang="en-US" dirty="0" smtClean="0"/>
              <a:t>		          new </a:t>
            </a:r>
            <a:r>
              <a:rPr lang="en-US" dirty="0"/>
              <a:t>int[] { 1, 7 },</a:t>
            </a:r>
          </a:p>
          <a:p>
            <a:pPr marL="0" indent="0">
              <a:buNone/>
            </a:pPr>
            <a:r>
              <a:rPr lang="en-US" dirty="0" smtClean="0"/>
              <a:t>		          new </a:t>
            </a:r>
            <a:r>
              <a:rPr lang="en-US" dirty="0"/>
              <a:t>int[] { 1, 2, 4, 8 },</a:t>
            </a:r>
          </a:p>
          <a:p>
            <a:pPr marL="0" indent="0">
              <a:buNone/>
            </a:pPr>
            <a:r>
              <a:rPr lang="en-US" dirty="0" smtClean="0"/>
              <a:t>		          new </a:t>
            </a:r>
            <a:r>
              <a:rPr lang="en-US" dirty="0"/>
              <a:t>int[] { 1, 3, 9 },</a:t>
            </a:r>
          </a:p>
          <a:p>
            <a:pPr marL="0" indent="0">
              <a:buNone/>
            </a:pPr>
            <a:r>
              <a:rPr lang="en-US" dirty="0" smtClean="0"/>
              <a:t>      		          new </a:t>
            </a:r>
            <a:r>
              <a:rPr lang="en-US" dirty="0"/>
              <a:t>int[] { 1, 2, 5, 10 } };</a:t>
            </a:r>
          </a:p>
          <a:p>
            <a:pPr marL="0" indent="0">
              <a:buNone/>
            </a:pPr>
            <a:r>
              <a:rPr lang="en-US" dirty="0"/>
              <a:t>The following code will </a:t>
            </a:r>
            <a:r>
              <a:rPr lang="en-US" dirty="0" smtClean="0"/>
              <a:t>true: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(int[] </a:t>
            </a:r>
            <a:r>
              <a:rPr lang="en-US" dirty="0" err="1"/>
              <a:t>divisorsOfInt</a:t>
            </a:r>
            <a:r>
              <a:rPr lang="en-US" dirty="0"/>
              <a:t> in divisors1To10)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(int </a:t>
            </a:r>
            <a:r>
              <a:rPr lang="en-US" dirty="0"/>
              <a:t>divisor in </a:t>
            </a:r>
            <a:r>
              <a:rPr lang="en-US" dirty="0" err="1"/>
              <a:t>divisorsOfInt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{</a:t>
            </a:r>
            <a:r>
              <a:rPr lang="en-US" dirty="0"/>
              <a:t>	</a:t>
            </a:r>
            <a:r>
              <a:rPr lang="en-US" dirty="0" err="1" smtClean="0"/>
              <a:t>WriteLine</a:t>
            </a:r>
            <a:r>
              <a:rPr lang="en-US" dirty="0" smtClean="0"/>
              <a:t>(divisor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3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want to store several values of the same type at the </a:t>
            </a:r>
            <a:r>
              <a:rPr lang="en-US" dirty="0" smtClean="0"/>
              <a:t>same time</a:t>
            </a:r>
            <a:r>
              <a:rPr lang="en-US" dirty="0"/>
              <a:t>, without having to use a different variable for each value</a:t>
            </a:r>
            <a:r>
              <a:rPr lang="en-US" dirty="0" smtClean="0"/>
              <a:t>.</a:t>
            </a:r>
          </a:p>
          <a:p>
            <a:r>
              <a:rPr lang="en-US" dirty="0"/>
              <a:t>You could use simple string variables as follows:</a:t>
            </a:r>
          </a:p>
          <a:p>
            <a:pPr marL="457200" lvl="1" indent="0">
              <a:buNone/>
            </a:pPr>
            <a:r>
              <a:rPr lang="en-US" dirty="0"/>
              <a:t>string friendName1 = "Todd Anthony";</a:t>
            </a:r>
          </a:p>
          <a:p>
            <a:pPr marL="457200" lvl="1" indent="0">
              <a:buNone/>
            </a:pPr>
            <a:r>
              <a:rPr lang="en-US" dirty="0"/>
              <a:t>string friendName2 = "Kevin Holton";</a:t>
            </a:r>
          </a:p>
          <a:p>
            <a:pPr marL="457200" lvl="1" indent="0">
              <a:buNone/>
            </a:pPr>
            <a:r>
              <a:rPr lang="en-US" dirty="0"/>
              <a:t>string friendName3 = "Shane </a:t>
            </a:r>
            <a:r>
              <a:rPr lang="en-US" dirty="0" err="1"/>
              <a:t>Laigle</a:t>
            </a:r>
            <a:r>
              <a:rPr lang="en-US" dirty="0" smtClean="0"/>
              <a:t>";</a:t>
            </a:r>
          </a:p>
          <a:p>
            <a:r>
              <a:rPr lang="en-US" dirty="0"/>
              <a:t>Arrays are indexed lists of variables stored in a single array </a:t>
            </a:r>
            <a:r>
              <a:rPr lang="en-US" dirty="0" smtClean="0"/>
              <a:t>type variable.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string</a:t>
            </a:r>
            <a:r>
              <a:rPr lang="en-US" dirty="0" smtClean="0"/>
              <a:t> [3] </a:t>
            </a:r>
            <a:r>
              <a:rPr lang="en-US" dirty="0" err="1" smtClean="0"/>
              <a:t>friendNames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8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 is simply an integer, starting with 0 for the first entry, using 1 for the second, and so </a:t>
            </a:r>
            <a:r>
              <a:rPr lang="en-US" dirty="0" smtClean="0"/>
              <a:t>on. This </a:t>
            </a:r>
            <a:r>
              <a:rPr lang="en-US" dirty="0"/>
              <a:t>means that you can go through the entries using a loop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nn-NO" dirty="0"/>
              <a:t>for (i = 0; i &lt; 3; i++)</a:t>
            </a:r>
          </a:p>
          <a:p>
            <a:pPr marL="457200" lvl="1" indent="0">
              <a:buNone/>
            </a:pPr>
            <a:r>
              <a:rPr lang="en-US" dirty="0" smtClean="0"/>
              <a:t>{	</a:t>
            </a:r>
            <a:r>
              <a:rPr lang="en-US" dirty="0" err="1" smtClean="0"/>
              <a:t>WriteLine</a:t>
            </a:r>
            <a:r>
              <a:rPr lang="en-US" dirty="0"/>
              <a:t>($"Name with index of {</a:t>
            </a:r>
            <a:r>
              <a:rPr lang="en-US" dirty="0" err="1"/>
              <a:t>i</a:t>
            </a:r>
            <a:r>
              <a:rPr lang="en-US" dirty="0"/>
              <a:t>}: {</a:t>
            </a:r>
            <a:r>
              <a:rPr lang="en-US" dirty="0" err="1"/>
              <a:t>friendNames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]}");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0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 dirty="0" smtClean="0"/>
              <a:t>Arrays:</a:t>
            </a:r>
          </a:p>
          <a:p>
            <a:pPr marL="457200" lvl="1" indent="0">
              <a:buNone/>
            </a:pPr>
            <a:r>
              <a:rPr lang="en-US" dirty="0" smtClean="0"/>
              <a:t>Arrays </a:t>
            </a:r>
            <a:r>
              <a:rPr lang="en-US" dirty="0"/>
              <a:t>are declared in the following way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i="1" dirty="0" err="1"/>
              <a:t>baseType</a:t>
            </a:r>
            <a:r>
              <a:rPr lang="en-US" dirty="0"/>
              <a:t>&gt;[] &lt;</a:t>
            </a:r>
            <a:r>
              <a:rPr lang="en-US" i="1" dirty="0"/>
              <a:t>name</a:t>
            </a:r>
            <a:r>
              <a:rPr lang="en-US" dirty="0" smtClean="0"/>
              <a:t>&gt;;</a:t>
            </a:r>
          </a:p>
          <a:p>
            <a:pPr marL="0" indent="0">
              <a:buNone/>
            </a:pPr>
            <a:r>
              <a:rPr lang="en-US" dirty="0"/>
              <a:t>Arrays must be initialized before you have access to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Arrays can be initialized in two </a:t>
            </a:r>
            <a:r>
              <a:rPr lang="en-US" dirty="0" smtClean="0"/>
              <a:t>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either specify the complete contents of the array in </a:t>
            </a:r>
            <a:r>
              <a:rPr lang="en-US" dirty="0" smtClean="0"/>
              <a:t>a literal form                   </a:t>
            </a:r>
            <a:r>
              <a:rPr lang="en-US" dirty="0"/>
              <a:t>int[] </a:t>
            </a:r>
            <a:r>
              <a:rPr lang="en-US" dirty="0" err="1"/>
              <a:t>myIntArray</a:t>
            </a:r>
            <a:r>
              <a:rPr lang="en-US" dirty="0"/>
              <a:t> = { 5, 9, 10, 2, 99 };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</a:t>
            </a:r>
            <a:r>
              <a:rPr lang="en-US" dirty="0"/>
              <a:t>the size of the array and use the new keyword to initialize all array elements</a:t>
            </a:r>
            <a:r>
              <a:rPr lang="en-US" dirty="0" smtClean="0"/>
              <a:t>.           </a:t>
            </a:r>
            <a:r>
              <a:rPr lang="en-US" dirty="0"/>
              <a:t>int[] </a:t>
            </a:r>
            <a:r>
              <a:rPr lang="en-US" dirty="0" err="1"/>
              <a:t>myIntArray</a:t>
            </a:r>
            <a:r>
              <a:rPr lang="en-US" dirty="0"/>
              <a:t> = new int[5];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56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dirty="0"/>
              <a:t>In addition, you can combine these two methods of initialization if you want:</a:t>
            </a:r>
          </a:p>
          <a:p>
            <a:pPr marL="0" indent="0">
              <a:buNone/>
            </a:pPr>
            <a:r>
              <a:rPr lang="en-US" dirty="0" smtClean="0"/>
              <a:t>		int</a:t>
            </a:r>
            <a:r>
              <a:rPr lang="en-US" dirty="0"/>
              <a:t>[] </a:t>
            </a:r>
            <a:r>
              <a:rPr lang="en-US" dirty="0" err="1"/>
              <a:t>myIntArray</a:t>
            </a:r>
            <a:r>
              <a:rPr lang="en-US" dirty="0"/>
              <a:t> = new int[5] { 5, 9, 10, 2, 99 };</a:t>
            </a:r>
          </a:p>
          <a:p>
            <a:r>
              <a:rPr lang="en-US" dirty="0"/>
              <a:t>With this method, the sizes </a:t>
            </a:r>
            <a:r>
              <a:rPr lang="en-US" i="1" dirty="0"/>
              <a:t>must </a:t>
            </a:r>
            <a:r>
              <a:rPr lang="en-US" dirty="0"/>
              <a:t>match. You can’t, for example, write the </a:t>
            </a:r>
            <a:r>
              <a:rPr lang="en-US" dirty="0" smtClean="0"/>
              <a:t>following: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int</a:t>
            </a:r>
            <a:r>
              <a:rPr lang="en-US" dirty="0"/>
              <a:t>[] </a:t>
            </a:r>
            <a:r>
              <a:rPr lang="en-US" dirty="0" err="1"/>
              <a:t>myIntArray</a:t>
            </a:r>
            <a:r>
              <a:rPr lang="en-US" dirty="0"/>
              <a:t> = new int[10] { 5, 9, 10, 2, 99 };</a:t>
            </a:r>
          </a:p>
          <a:p>
            <a:r>
              <a:rPr lang="en-US" dirty="0"/>
              <a:t>Here, the array is defined as having 10 members, but only five are defined, so compilation </a:t>
            </a:r>
            <a:r>
              <a:rPr lang="en-US" dirty="0" smtClean="0"/>
              <a:t>will </a:t>
            </a:r>
            <a:r>
              <a:rPr lang="en-US" b="1" dirty="0" smtClean="0"/>
              <a:t>fail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47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dirty="0"/>
              <a:t>A side effect of this is that if you define the size using a variable, then that variable must be </a:t>
            </a:r>
            <a:r>
              <a:rPr lang="en-US" dirty="0" smtClean="0"/>
              <a:t>a constant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int </a:t>
            </a:r>
            <a:r>
              <a:rPr lang="en-US" dirty="0" err="1"/>
              <a:t>arraySize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 smtClean="0"/>
              <a:t>	int</a:t>
            </a:r>
            <a:r>
              <a:rPr lang="en-US" dirty="0"/>
              <a:t>[] </a:t>
            </a:r>
            <a:r>
              <a:rPr lang="en-US" dirty="0" err="1"/>
              <a:t>myIntArray</a:t>
            </a:r>
            <a:r>
              <a:rPr lang="en-US" dirty="0"/>
              <a:t> = new int[</a:t>
            </a:r>
            <a:r>
              <a:rPr lang="en-US" dirty="0" err="1"/>
              <a:t>arraySize</a:t>
            </a:r>
            <a:r>
              <a:rPr lang="en-US" dirty="0"/>
              <a:t>] { 5, 9, 10, 2, 99 </a:t>
            </a:r>
            <a:r>
              <a:rPr lang="en-US" dirty="0" smtClean="0"/>
              <a:t>};</a:t>
            </a:r>
          </a:p>
          <a:p>
            <a:r>
              <a:rPr lang="en-US" dirty="0"/>
              <a:t>If you omit the </a:t>
            </a:r>
            <a:r>
              <a:rPr lang="en-US" dirty="0" err="1"/>
              <a:t>const</a:t>
            </a:r>
            <a:r>
              <a:rPr lang="en-US" dirty="0"/>
              <a:t> keyword, this code will </a:t>
            </a:r>
            <a:r>
              <a:rPr lang="en-US" b="1" dirty="0"/>
              <a:t>fail</a:t>
            </a:r>
            <a:r>
              <a:rPr lang="en-US" dirty="0" smtClean="0"/>
              <a:t>.</a:t>
            </a:r>
          </a:p>
          <a:p>
            <a:r>
              <a:rPr lang="en-US" dirty="0"/>
              <a:t>As with other variable types, there is no need to initialize an array on the same line that you </a:t>
            </a:r>
            <a:r>
              <a:rPr lang="en-US" dirty="0" smtClean="0"/>
              <a:t>declare it</a:t>
            </a:r>
            <a:r>
              <a:rPr lang="en-US" dirty="0"/>
              <a:t>. The following is perfectly legal:</a:t>
            </a:r>
          </a:p>
          <a:p>
            <a:pPr marL="0" indent="0">
              <a:buNone/>
            </a:pPr>
            <a:r>
              <a:rPr lang="en-US" dirty="0" smtClean="0"/>
              <a:t>	int</a:t>
            </a:r>
            <a:r>
              <a:rPr lang="en-US" dirty="0"/>
              <a:t>[] </a:t>
            </a:r>
            <a:r>
              <a:rPr lang="en-US" dirty="0" err="1" smtClean="0"/>
              <a:t>myIntArray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myIntArray</a:t>
            </a:r>
            <a:r>
              <a:rPr lang="en-US" dirty="0" smtClean="0"/>
              <a:t> </a:t>
            </a:r>
            <a:r>
              <a:rPr lang="en-US" dirty="0"/>
              <a:t>= new int[5];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1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Try It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b="1" dirty="0" smtClean="0"/>
              <a:t>string</a:t>
            </a:r>
            <a:r>
              <a:rPr lang="en-US" b="1" dirty="0"/>
              <a:t>[] </a:t>
            </a:r>
            <a:r>
              <a:rPr lang="en-US" b="1" dirty="0" err="1"/>
              <a:t>friendNames</a:t>
            </a:r>
            <a:r>
              <a:rPr lang="en-US" b="1" dirty="0"/>
              <a:t> = { "Todd Anthony", "Kevin </a:t>
            </a:r>
            <a:r>
              <a:rPr lang="en-US" b="1" dirty="0" err="1"/>
              <a:t>Holton</a:t>
            </a:r>
            <a:r>
              <a:rPr lang="en-US" b="1" dirty="0" err="1" smtClean="0"/>
              <a:t>","</a:t>
            </a:r>
            <a:r>
              <a:rPr lang="en-US" b="1" dirty="0" err="1"/>
              <a:t>Shane</a:t>
            </a:r>
            <a:r>
              <a:rPr lang="en-US" b="1" dirty="0"/>
              <a:t> </a:t>
            </a:r>
            <a:r>
              <a:rPr lang="en-US" b="1" dirty="0" err="1"/>
              <a:t>Laigle</a:t>
            </a:r>
            <a:r>
              <a:rPr lang="en-US" b="1" dirty="0"/>
              <a:t>" };</a:t>
            </a:r>
          </a:p>
          <a:p>
            <a:pPr marL="0" indent="0">
              <a:buNone/>
            </a:pPr>
            <a:r>
              <a:rPr lang="en-US" b="1" dirty="0" smtClean="0"/>
              <a:t>	int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WriteLine</a:t>
            </a:r>
            <a:r>
              <a:rPr lang="en-US" b="1" dirty="0"/>
              <a:t>($"Here are {</a:t>
            </a:r>
            <a:r>
              <a:rPr lang="en-US" b="1" dirty="0" err="1"/>
              <a:t>friendNames.Length</a:t>
            </a:r>
            <a:r>
              <a:rPr lang="en-US" b="1" dirty="0"/>
              <a:t>} of my friends:");</a:t>
            </a:r>
          </a:p>
          <a:p>
            <a:pPr marL="0" indent="0">
              <a:buNone/>
            </a:pPr>
            <a:r>
              <a:rPr lang="nn-NO" b="1" dirty="0" smtClean="0"/>
              <a:t>	for </a:t>
            </a:r>
            <a:r>
              <a:rPr lang="nn-NO" b="1" dirty="0"/>
              <a:t>(i = 0; i &lt; friendNames.Length; i++)</a:t>
            </a:r>
          </a:p>
          <a:p>
            <a:pPr marL="0" indent="0">
              <a:buNone/>
            </a:pPr>
            <a:r>
              <a:rPr lang="en-US" b="1" dirty="0" smtClean="0"/>
              <a:t>	{	</a:t>
            </a:r>
            <a:r>
              <a:rPr lang="en-US" b="1" dirty="0" err="1" smtClean="0"/>
              <a:t>WriteLine</a:t>
            </a:r>
            <a:r>
              <a:rPr lang="en-US" b="1" dirty="0" smtClean="0"/>
              <a:t>(</a:t>
            </a:r>
            <a:r>
              <a:rPr lang="en-US" b="1" dirty="0" err="1" smtClean="0"/>
              <a:t>friendNames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/>
              <a:t>]);</a:t>
            </a:r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ReadKey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7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dirty="0"/>
              <a:t>If you attempt to access elements </a:t>
            </a:r>
            <a:r>
              <a:rPr lang="en-US" b="1" dirty="0"/>
              <a:t>outside of the array size</a:t>
            </a:r>
            <a:r>
              <a:rPr lang="en-US" dirty="0"/>
              <a:t>, the </a:t>
            </a:r>
            <a:r>
              <a:rPr lang="en-US" dirty="0" smtClean="0"/>
              <a:t>code will </a:t>
            </a:r>
            <a:r>
              <a:rPr lang="en-US" dirty="0"/>
              <a:t>fail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just so happens that there is a more resilient method of accessing all the members of </a:t>
            </a:r>
            <a:r>
              <a:rPr lang="en-US" dirty="0" smtClean="0"/>
              <a:t>an </a:t>
            </a:r>
            <a:r>
              <a:rPr lang="en-US" dirty="0" smtClean="0"/>
              <a:t>array</a:t>
            </a:r>
            <a:r>
              <a:rPr lang="en-US" dirty="0"/>
              <a:t>: </a:t>
            </a:r>
            <a:r>
              <a:rPr lang="en-US" b="1" dirty="0"/>
              <a:t>using </a:t>
            </a:r>
            <a:r>
              <a:rPr lang="en-US" b="1" dirty="0" err="1"/>
              <a:t>foreach</a:t>
            </a:r>
            <a:r>
              <a:rPr lang="en-US" b="1" dirty="0"/>
              <a:t> loops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foreach</a:t>
            </a:r>
            <a:r>
              <a:rPr lang="en-US" dirty="0"/>
              <a:t> loop enables you to address each element in an array using this simple syntax: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(&lt;</a:t>
            </a:r>
            <a:r>
              <a:rPr lang="en-US" i="1" dirty="0" err="1"/>
              <a:t>baseType</a:t>
            </a:r>
            <a:r>
              <a:rPr lang="en-US" dirty="0"/>
              <a:t>&gt; &lt;</a:t>
            </a:r>
            <a:r>
              <a:rPr lang="en-US" i="1" dirty="0"/>
              <a:t>name</a:t>
            </a:r>
            <a:r>
              <a:rPr lang="en-US" dirty="0"/>
              <a:t>&gt; in &lt;</a:t>
            </a:r>
            <a:r>
              <a:rPr lang="en-US" i="1" dirty="0"/>
              <a:t>array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smtClean="0"/>
              <a:t>	{// </a:t>
            </a:r>
            <a:r>
              <a:rPr lang="en-US" dirty="0"/>
              <a:t>can use &lt;</a:t>
            </a:r>
            <a:r>
              <a:rPr lang="en-US" i="1" dirty="0"/>
              <a:t>name</a:t>
            </a:r>
            <a:r>
              <a:rPr lang="en-US" dirty="0"/>
              <a:t>&gt; for each element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10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720</Words>
  <Application>Microsoft Office PowerPoint</Application>
  <PresentationFormat>Widescreen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 Nazanin</vt:lpstr>
      <vt:lpstr>Calibri</vt:lpstr>
      <vt:lpstr>Calibri Light</vt:lpstr>
      <vt:lpstr>Wingdings</vt:lpstr>
      <vt:lpstr>Office Theme</vt:lpstr>
      <vt:lpstr>Visual Programming-I </vt:lpstr>
      <vt:lpstr>methods and Arrays</vt:lpstr>
      <vt:lpstr>Arrays</vt:lpstr>
      <vt:lpstr>Arrays</vt:lpstr>
      <vt:lpstr>Arrays</vt:lpstr>
      <vt:lpstr>Arrays</vt:lpstr>
      <vt:lpstr>Arrays</vt:lpstr>
      <vt:lpstr>Try It Out</vt:lpstr>
      <vt:lpstr>Arrays</vt:lpstr>
      <vt:lpstr>Arrays</vt:lpstr>
      <vt:lpstr>Pattern Matching with switch case expression</vt:lpstr>
      <vt:lpstr>PowerPoint Presentation</vt:lpstr>
      <vt:lpstr>Pattern Matching with switch case expression</vt:lpstr>
      <vt:lpstr>PowerPoint Presentation</vt:lpstr>
      <vt:lpstr>Pattern Matching with switch case expression</vt:lpstr>
      <vt:lpstr>Multidimensional Arrays</vt:lpstr>
      <vt:lpstr>Multidimensional Arrays</vt:lpstr>
      <vt:lpstr>Multidimensional Arrays</vt:lpstr>
      <vt:lpstr>Arrays of Arrays(jagged arrays)</vt:lpstr>
      <vt:lpstr>Arrays of Arrays(jagged arrays)</vt:lpstr>
      <vt:lpstr>Arrays of Arrays(jagged arrays)</vt:lpstr>
      <vt:lpstr>Arrays of Arrays(jagged arrays)</vt:lpstr>
      <vt:lpstr>Arrays of Arrays(jagged arrays)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ali</cp:lastModifiedBy>
  <cp:revision>71</cp:revision>
  <dcterms:created xsi:type="dcterms:W3CDTF">2017-04-08T18:39:57Z</dcterms:created>
  <dcterms:modified xsi:type="dcterms:W3CDTF">2018-09-13T02:08:48Z</dcterms:modified>
</cp:coreProperties>
</file>