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</a:t>
            </a:r>
            <a:r>
              <a:rPr lang="en-US" sz="4000" b="1" dirty="0" smtClean="0"/>
              <a:t>Programming-I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خزان1397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the </a:t>
            </a:r>
            <a:r>
              <a:rPr lang="en-US" b="1" dirty="0"/>
              <a:t>&lt;</a:t>
            </a:r>
            <a:r>
              <a:rPr lang="en-US" b="1" i="1" dirty="0"/>
              <a:t>string</a:t>
            </a:r>
            <a:r>
              <a:rPr lang="en-US" b="1" dirty="0"/>
              <a:t>&gt;.</a:t>
            </a:r>
            <a:r>
              <a:rPr lang="en-US" b="1" dirty="0" err="1"/>
              <a:t>TrimStart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/>
              <a:t>&lt;</a:t>
            </a:r>
            <a:r>
              <a:rPr lang="en-US" b="1" i="1" dirty="0"/>
              <a:t>string</a:t>
            </a:r>
            <a:r>
              <a:rPr lang="en-US" b="1" dirty="0"/>
              <a:t>&gt;.</a:t>
            </a:r>
            <a:r>
              <a:rPr lang="en-US" b="1" dirty="0" err="1"/>
              <a:t>TrimEnd</a:t>
            </a:r>
            <a:r>
              <a:rPr lang="en-US" b="1" dirty="0"/>
              <a:t>() </a:t>
            </a:r>
            <a:r>
              <a:rPr lang="en-US" dirty="0"/>
              <a:t>commands, which </a:t>
            </a:r>
            <a:r>
              <a:rPr lang="en-US" dirty="0" smtClean="0"/>
              <a:t>will </a:t>
            </a:r>
            <a:r>
              <a:rPr lang="en-US" b="1" dirty="0" smtClean="0"/>
              <a:t>trim </a:t>
            </a:r>
            <a:r>
              <a:rPr lang="en-US" b="1" dirty="0"/>
              <a:t>spaces from the beginning and end </a:t>
            </a:r>
            <a:r>
              <a:rPr lang="en-US" dirty="0"/>
              <a:t>of a string, respectively. These can also have char </a:t>
            </a:r>
            <a:r>
              <a:rPr lang="en-US" dirty="0" smtClean="0"/>
              <a:t>arrays specified.</a:t>
            </a:r>
          </a:p>
          <a:p>
            <a:r>
              <a:rPr lang="en-US" dirty="0"/>
              <a:t>You can use two other string commands to manipulate the spacing of strings</a:t>
            </a:r>
            <a:r>
              <a:rPr lang="en-US" dirty="0" smtClean="0"/>
              <a:t>:</a:t>
            </a:r>
          </a:p>
          <a:p>
            <a:r>
              <a:rPr lang="en-US" dirty="0" smtClean="0"/>
              <a:t>You </a:t>
            </a:r>
            <a:r>
              <a:rPr lang="en-US" dirty="0"/>
              <a:t>use them as follows</a:t>
            </a:r>
            <a:r>
              <a:rPr lang="en-US" dirty="0" smtClean="0"/>
              <a:t>:</a:t>
            </a:r>
            <a:r>
              <a:rPr lang="en-US" b="1" dirty="0"/>
              <a:t>&lt;</a:t>
            </a:r>
            <a:r>
              <a:rPr lang="en-US" b="1" i="1" dirty="0"/>
              <a:t>string</a:t>
            </a:r>
            <a:r>
              <a:rPr lang="en-US" b="1" dirty="0"/>
              <a:t>&gt;.</a:t>
            </a:r>
            <a:r>
              <a:rPr lang="en-US" b="1" dirty="0" err="1"/>
              <a:t>PadLeft</a:t>
            </a:r>
            <a:r>
              <a:rPr lang="en-US" b="1" dirty="0"/>
              <a:t>() and &lt;</a:t>
            </a:r>
            <a:r>
              <a:rPr lang="en-US" b="1" i="1" dirty="0"/>
              <a:t>string</a:t>
            </a:r>
            <a:r>
              <a:rPr lang="en-US" b="1" dirty="0"/>
              <a:t>&gt;.</a:t>
            </a:r>
            <a:r>
              <a:rPr lang="en-US" b="1" dirty="0" err="1"/>
              <a:t>PadRight</a:t>
            </a:r>
            <a:r>
              <a:rPr lang="en-US" b="1" dirty="0"/>
              <a:t>(). They enable you to add spaces to the left or right of a string to force it to the desired length.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&lt;</a:t>
            </a:r>
            <a:r>
              <a:rPr lang="en-US" i="1" dirty="0"/>
              <a:t>string</a:t>
            </a:r>
            <a:r>
              <a:rPr lang="en-US" dirty="0"/>
              <a:t>&gt;.</a:t>
            </a:r>
            <a:r>
              <a:rPr lang="en-US" dirty="0" err="1"/>
              <a:t>PadX</a:t>
            </a:r>
            <a:r>
              <a:rPr lang="en-US" dirty="0"/>
              <a:t>(&lt;</a:t>
            </a:r>
            <a:r>
              <a:rPr lang="en-US" i="1" dirty="0" err="1"/>
              <a:t>desiredLength</a:t>
            </a:r>
            <a:r>
              <a:rPr lang="en-US" dirty="0"/>
              <a:t>&gt;);</a:t>
            </a:r>
          </a:p>
          <a:p>
            <a:r>
              <a:rPr lang="en-US" dirty="0"/>
              <a:t>Here is an 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myString</a:t>
            </a:r>
            <a:r>
              <a:rPr lang="en-US" dirty="0" smtClean="0"/>
              <a:t> </a:t>
            </a:r>
            <a:r>
              <a:rPr lang="en-US" dirty="0"/>
              <a:t>= "Aligned";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myString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myString.PadLeft</a:t>
            </a:r>
            <a:r>
              <a:rPr lang="en-US" dirty="0"/>
              <a:t>(10</a:t>
            </a:r>
            <a:r>
              <a:rPr lang="en-US" dirty="0" smtClean="0"/>
              <a:t>);</a:t>
            </a:r>
          </a:p>
          <a:p>
            <a:r>
              <a:rPr lang="en-US" dirty="0"/>
              <a:t>This would result in three spaces being added to the left of the word Aligned in </a:t>
            </a:r>
            <a:r>
              <a:rPr lang="en-US" dirty="0" err="1"/>
              <a:t>myString</a:t>
            </a:r>
            <a:r>
              <a:rPr lang="en-US" dirty="0"/>
              <a:t>. These</a:t>
            </a:r>
          </a:p>
          <a:p>
            <a:pPr marL="0" indent="0">
              <a:buNone/>
            </a:pPr>
            <a:r>
              <a:rPr lang="en-US" dirty="0"/>
              <a:t>methods can be helpful when aligning strings in columns, which is particularly useful for </a:t>
            </a:r>
            <a:r>
              <a:rPr lang="en-US" dirty="0" smtClean="0"/>
              <a:t>positioning strings </a:t>
            </a:r>
            <a:r>
              <a:rPr lang="en-US" dirty="0"/>
              <a:t>containing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1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the trimming commands, you can also use these commands in a second way, by </a:t>
            </a:r>
            <a:r>
              <a:rPr lang="en-US" dirty="0" smtClean="0"/>
              <a:t>supplying the </a:t>
            </a:r>
            <a:r>
              <a:rPr lang="en-US" dirty="0"/>
              <a:t>character to pad the string with. This involves a single char, not an array of chars as </a:t>
            </a:r>
            <a:r>
              <a:rPr lang="en-US" dirty="0" smtClean="0"/>
              <a:t>with trimming</a:t>
            </a:r>
            <a:r>
              <a:rPr lang="en-US" dirty="0"/>
              <a:t>:</a:t>
            </a:r>
          </a:p>
          <a:p>
            <a:r>
              <a:rPr lang="en-US" dirty="0" err="1"/>
              <a:t>myString</a:t>
            </a:r>
            <a:r>
              <a:rPr lang="en-US" dirty="0"/>
              <a:t> = "Aligned";</a:t>
            </a:r>
          </a:p>
          <a:p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myString.PadLeft</a:t>
            </a:r>
            <a:r>
              <a:rPr lang="en-US" dirty="0"/>
              <a:t>(10, </a:t>
            </a:r>
            <a:r>
              <a:rPr lang="en-US" dirty="0" smtClean="0"/>
              <a:t>'-');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would add three dashes to the start of </a:t>
            </a:r>
            <a:r>
              <a:rPr lang="en-US" dirty="0" err="1"/>
              <a:t>myString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0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	string </a:t>
            </a:r>
            <a:r>
              <a:rPr lang="en-US" dirty="0" err="1"/>
              <a:t>myString</a:t>
            </a:r>
            <a:r>
              <a:rPr lang="en-US" dirty="0"/>
              <a:t> = "This is a test.";</a:t>
            </a:r>
          </a:p>
          <a:p>
            <a:pPr marL="0" indent="0">
              <a:buNone/>
            </a:pPr>
            <a:r>
              <a:rPr lang="en-US" dirty="0" smtClean="0"/>
              <a:t>	char</a:t>
            </a:r>
            <a:r>
              <a:rPr lang="en-US" dirty="0"/>
              <a:t>[] separator = {' '};</a:t>
            </a:r>
          </a:p>
          <a:p>
            <a:pPr marL="0" indent="0">
              <a:buNone/>
            </a:pPr>
            <a:r>
              <a:rPr lang="en-US" dirty="0" smtClean="0"/>
              <a:t>	string</a:t>
            </a:r>
            <a:r>
              <a:rPr lang="en-US" dirty="0"/>
              <a:t>[] </a:t>
            </a:r>
            <a:r>
              <a:rPr lang="en-US" dirty="0" err="1"/>
              <a:t>myWords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myWords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myString.Split</a:t>
            </a:r>
            <a:r>
              <a:rPr lang="en-US" dirty="0"/>
              <a:t>(separator);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b="1" dirty="0"/>
              <a:t>(string word in </a:t>
            </a:r>
            <a:r>
              <a:rPr lang="en-US" b="1" dirty="0" err="1"/>
              <a:t>myWords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  <a:r>
              <a:rPr lang="en-US" b="1" dirty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($"{word}");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ReadKey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3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console application that accepts a string from the user and outputs </a:t>
            </a:r>
            <a:r>
              <a:rPr lang="en-US" dirty="0" smtClean="0"/>
              <a:t>each word of string </a:t>
            </a:r>
            <a:r>
              <a:rPr lang="en-US" dirty="0"/>
              <a:t>with </a:t>
            </a:r>
            <a:r>
              <a:rPr lang="en-US" dirty="0" smtClean="0"/>
              <a:t>the characters </a:t>
            </a:r>
            <a:r>
              <a:rPr lang="en-US" dirty="0"/>
              <a:t>in reverse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0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9301"/>
            <a:ext cx="10515600" cy="15719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use of strings so far has consisted of writing strings to the console, reading strings from </a:t>
            </a:r>
            <a:r>
              <a:rPr lang="en-US" dirty="0" smtClean="0"/>
              <a:t>the console</a:t>
            </a:r>
            <a:r>
              <a:rPr lang="en-US" dirty="0"/>
              <a:t>, and concatenating strings using the + operator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start with, </a:t>
            </a:r>
            <a:r>
              <a:rPr lang="en-US" b="1" dirty="0"/>
              <a:t>a string type variable can be treated as a read-only array of char variables. </a:t>
            </a:r>
            <a:r>
              <a:rPr lang="en-US" dirty="0" smtClean="0"/>
              <a:t>This means </a:t>
            </a:r>
            <a:r>
              <a:rPr lang="en-US" dirty="0"/>
              <a:t>that you can access individual characters using syntax like the following: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myString</a:t>
            </a:r>
            <a:r>
              <a:rPr lang="en-US" dirty="0"/>
              <a:t> = "A string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/>
              <a:t>myChar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dirty="0"/>
              <a:t>[1];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a char array that you can write </a:t>
            </a:r>
            <a:r>
              <a:rPr lang="en-US" dirty="0" smtClean="0"/>
              <a:t>to you </a:t>
            </a:r>
            <a:r>
              <a:rPr lang="en-US" dirty="0"/>
              <a:t>can use the following code. This uses the </a:t>
            </a:r>
            <a:r>
              <a:rPr lang="en-US" dirty="0" err="1"/>
              <a:t>ToCharArray</a:t>
            </a:r>
            <a:r>
              <a:rPr lang="en-US" dirty="0"/>
              <a:t>() command of the array variable: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myString</a:t>
            </a:r>
            <a:r>
              <a:rPr lang="en-US" dirty="0"/>
              <a:t> = "A string";</a:t>
            </a:r>
          </a:p>
          <a:p>
            <a:pPr marL="0" indent="0">
              <a:buNone/>
            </a:pPr>
            <a:r>
              <a:rPr lang="en-US" dirty="0" smtClean="0"/>
              <a:t>	char</a:t>
            </a:r>
            <a:r>
              <a:rPr lang="en-US" dirty="0"/>
              <a:t>[] </a:t>
            </a:r>
            <a:r>
              <a:rPr lang="en-US" dirty="0" err="1"/>
              <a:t>myChars</a:t>
            </a:r>
            <a:r>
              <a:rPr lang="en-US" dirty="0"/>
              <a:t> = </a:t>
            </a:r>
            <a:r>
              <a:rPr lang="en-US" dirty="0" err="1"/>
              <a:t>myString.ToCharArray</a:t>
            </a:r>
            <a:r>
              <a:rPr lang="en-US" dirty="0" smtClean="0"/>
              <a:t>();</a:t>
            </a:r>
          </a:p>
          <a:p>
            <a:r>
              <a:rPr lang="en-US" dirty="0"/>
              <a:t>Then you can manipulate the char array the standard way. You can also use strings in </a:t>
            </a:r>
            <a:r>
              <a:rPr lang="en-US" dirty="0" err="1" smtClean="0"/>
              <a:t>foreach</a:t>
            </a:r>
            <a:r>
              <a:rPr lang="en-US" dirty="0"/>
              <a:t> </a:t>
            </a:r>
            <a:r>
              <a:rPr lang="en-US" dirty="0" smtClean="0"/>
              <a:t>loops</a:t>
            </a:r>
            <a:r>
              <a:rPr lang="en-US" dirty="0"/>
              <a:t>, as shown here: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(char character in </a:t>
            </a:r>
            <a:r>
              <a:rPr lang="en-US" dirty="0" err="1"/>
              <a:t>myString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err="1" smtClean="0"/>
              <a:t>WriteLine</a:t>
            </a:r>
            <a:r>
              <a:rPr lang="en-US" dirty="0"/>
              <a:t>($"{character}");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5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arrays, you can also get the number of elements using </a:t>
            </a:r>
            <a:r>
              <a:rPr lang="en-US" dirty="0" err="1"/>
              <a:t>myString.Length</a:t>
            </a:r>
            <a:r>
              <a:rPr lang="en-US" dirty="0"/>
              <a:t>. This gives you </a:t>
            </a:r>
            <a:r>
              <a:rPr lang="en-US" dirty="0" smtClean="0"/>
              <a:t>the number </a:t>
            </a:r>
            <a:r>
              <a:rPr lang="en-US" dirty="0"/>
              <a:t>of characters in the string:</a:t>
            </a:r>
          </a:p>
          <a:p>
            <a:pPr marL="0" indent="0">
              <a:buNone/>
            </a:pPr>
            <a:r>
              <a:rPr lang="en-US" dirty="0" smtClean="0"/>
              <a:t>                     string </a:t>
            </a: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WriteLine</a:t>
            </a:r>
            <a:r>
              <a:rPr lang="en-US" dirty="0"/>
              <a:t>($"You typed {</a:t>
            </a:r>
            <a:r>
              <a:rPr lang="en-US" dirty="0" err="1"/>
              <a:t>myString.Length</a:t>
            </a:r>
            <a:r>
              <a:rPr lang="en-US" dirty="0"/>
              <a:t>} characters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basic string manipulation techniques use commands with a format similar to this &lt;</a:t>
            </a:r>
            <a:r>
              <a:rPr lang="en-US" i="1" dirty="0"/>
              <a:t>string</a:t>
            </a:r>
            <a:r>
              <a:rPr lang="en-US" dirty="0" smtClean="0"/>
              <a:t>&gt; .</a:t>
            </a:r>
            <a:r>
              <a:rPr lang="en-US" dirty="0" err="1"/>
              <a:t>ToCharArray</a:t>
            </a:r>
            <a:r>
              <a:rPr lang="en-US" dirty="0"/>
              <a:t>()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1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Two simple, but useful, ones are &lt;</a:t>
            </a:r>
            <a:r>
              <a:rPr lang="en-US" i="1" dirty="0"/>
              <a:t>string</a:t>
            </a:r>
            <a:r>
              <a:rPr lang="en-US" dirty="0"/>
              <a:t>&gt;.</a:t>
            </a:r>
            <a:r>
              <a:rPr lang="en-US" b="1" dirty="0" err="1"/>
              <a:t>ToLower</a:t>
            </a:r>
            <a:r>
              <a:rPr lang="en-US" b="1" dirty="0"/>
              <a:t>() </a:t>
            </a:r>
            <a:r>
              <a:rPr lang="en-US" dirty="0"/>
              <a:t>and &lt;</a:t>
            </a:r>
            <a:r>
              <a:rPr lang="en-US" i="1" dirty="0"/>
              <a:t>string</a:t>
            </a:r>
            <a:r>
              <a:rPr lang="en-US" dirty="0" smtClean="0"/>
              <a:t>&gt; .</a:t>
            </a:r>
            <a:r>
              <a:rPr lang="en-US" b="1" dirty="0" err="1"/>
              <a:t>ToUpper</a:t>
            </a:r>
            <a:r>
              <a:rPr lang="en-US" b="1" dirty="0"/>
              <a:t>(). </a:t>
            </a:r>
            <a:endParaRPr lang="en-US" b="1" dirty="0" smtClean="0"/>
          </a:p>
          <a:p>
            <a:r>
              <a:rPr lang="en-US" dirty="0" smtClean="0"/>
              <a:t>These </a:t>
            </a:r>
            <a:r>
              <a:rPr lang="en-US" dirty="0"/>
              <a:t>enable strings to be converted into lowercase and uppercase, respectively. 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To see why </a:t>
            </a:r>
            <a:r>
              <a:rPr lang="en-US" dirty="0"/>
              <a:t>this is useful, consider the situation in which you want to check for a specific response from </a:t>
            </a:r>
            <a:r>
              <a:rPr lang="en-US" dirty="0" smtClean="0"/>
              <a:t>a user—for </a:t>
            </a:r>
            <a:r>
              <a:rPr lang="en-US" dirty="0"/>
              <a:t>example, the string yes. If you convert the string entered by the user into lowercase, </a:t>
            </a:r>
            <a:r>
              <a:rPr lang="en-US" dirty="0" smtClean="0"/>
              <a:t>then you </a:t>
            </a:r>
            <a:r>
              <a:rPr lang="en-US" dirty="0"/>
              <a:t>can also check for the strings YES, Yes, </a:t>
            </a:r>
            <a:r>
              <a:rPr lang="en-US" dirty="0" err="1"/>
              <a:t>yeS</a:t>
            </a:r>
            <a:r>
              <a:rPr lang="en-US" dirty="0"/>
              <a:t>, and so on—you saw an example of this in the </a:t>
            </a:r>
            <a:r>
              <a:rPr lang="en-US" dirty="0" smtClean="0"/>
              <a:t>previous chapter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userResponse</a:t>
            </a:r>
            <a:r>
              <a:rPr lang="en-US" dirty="0"/>
              <a:t> = </a:t>
            </a:r>
            <a:r>
              <a:rPr lang="en-US" dirty="0" err="1"/>
              <a:t>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userResponse.ToLower</a:t>
            </a:r>
            <a:r>
              <a:rPr lang="en-US" dirty="0"/>
              <a:t>() == "yes")</a:t>
            </a:r>
          </a:p>
          <a:p>
            <a:pPr marL="0" indent="0">
              <a:buNone/>
            </a:pPr>
            <a:r>
              <a:rPr lang="en-US" dirty="0" smtClean="0"/>
              <a:t>	{	// Act on response.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important point to remember, because just writing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userResponse.ToLower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 smtClean="0"/>
              <a:t>doesn’t actually </a:t>
            </a:r>
            <a:r>
              <a:rPr lang="en-US" b="1" dirty="0"/>
              <a:t>achieve </a:t>
            </a:r>
            <a:r>
              <a:rPr lang="en-US" b="1" dirty="0" smtClean="0"/>
              <a:t>very </a:t>
            </a:r>
            <a:r>
              <a:rPr lang="en-US" b="1" dirty="0"/>
              <a:t>much</a:t>
            </a:r>
            <a:r>
              <a:rPr lang="en-US" b="1" dirty="0" smtClean="0"/>
              <a:t>!</a:t>
            </a:r>
          </a:p>
          <a:p>
            <a:r>
              <a:rPr lang="en-US" dirty="0"/>
              <a:t>This command, like the others in this section, doesn’t actually change the string to which it </a:t>
            </a:r>
            <a:r>
              <a:rPr lang="en-US" dirty="0" smtClean="0"/>
              <a:t>is applied</a:t>
            </a:r>
            <a:r>
              <a:rPr lang="en-US" dirty="0"/>
              <a:t>. Instead, combining this command with a string results in the creation of a new string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userResponse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userResponse.ToLower</a:t>
            </a:r>
            <a:r>
              <a:rPr lang="en-US" dirty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86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if the user </a:t>
            </a:r>
            <a:r>
              <a:rPr lang="en-US" dirty="0" smtClean="0"/>
              <a:t>accidentally </a:t>
            </a:r>
            <a:r>
              <a:rPr lang="en-US" b="1" dirty="0" smtClean="0"/>
              <a:t>put </a:t>
            </a:r>
            <a:r>
              <a:rPr lang="en-US" b="1" dirty="0"/>
              <a:t>an extra space at </a:t>
            </a:r>
            <a:r>
              <a:rPr lang="en-US" b="1" dirty="0" smtClean="0"/>
              <a:t>the beginning </a:t>
            </a:r>
            <a:r>
              <a:rPr lang="en-US" b="1" dirty="0"/>
              <a:t>or end of the input</a:t>
            </a:r>
            <a:r>
              <a:rPr lang="en-US" dirty="0"/>
              <a:t>? In this case, the preceding code </a:t>
            </a:r>
            <a:r>
              <a:rPr lang="en-US" dirty="0" smtClean="0"/>
              <a:t>won’t work.</a:t>
            </a:r>
          </a:p>
          <a:p>
            <a:r>
              <a:rPr lang="en-US" dirty="0" smtClean="0"/>
              <a:t> </a:t>
            </a:r>
            <a:r>
              <a:rPr lang="en-US" dirty="0"/>
              <a:t>You need to trim the string entered, which you can do using the &lt;</a:t>
            </a:r>
            <a:r>
              <a:rPr lang="en-US" i="1" dirty="0"/>
              <a:t>string</a:t>
            </a:r>
            <a:r>
              <a:rPr lang="en-US" dirty="0"/>
              <a:t>&gt;.Trim() command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userResponse</a:t>
            </a:r>
            <a:r>
              <a:rPr lang="en-US" dirty="0"/>
              <a:t> = </a:t>
            </a:r>
            <a:r>
              <a:rPr lang="en-US" dirty="0" err="1"/>
              <a:t>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userResponse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userResponse.Trim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userResponse.ToLower</a:t>
            </a:r>
            <a:r>
              <a:rPr lang="en-US" dirty="0"/>
              <a:t>() == "yes")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Act on response.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The preceding code is also able to detect strings like this:</a:t>
            </a:r>
          </a:p>
          <a:p>
            <a:pPr marL="0" indent="0">
              <a:buNone/>
            </a:pPr>
            <a:r>
              <a:rPr lang="en-US" dirty="0" smtClean="0"/>
              <a:t>	"     YES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/>
              <a:t>Yes 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4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these commands to remove any other characters, by specifying them in a </a:t>
            </a:r>
            <a:r>
              <a:rPr lang="en-US" dirty="0" smtClean="0"/>
              <a:t>char array, for example:</a:t>
            </a:r>
          </a:p>
          <a:p>
            <a:pPr marL="0" indent="0">
              <a:buNone/>
            </a:pPr>
            <a:r>
              <a:rPr lang="en-US" dirty="0" smtClean="0"/>
              <a:t>	char</a:t>
            </a:r>
            <a:r>
              <a:rPr lang="en-US" dirty="0"/>
              <a:t>[] </a:t>
            </a:r>
            <a:r>
              <a:rPr lang="en-US" dirty="0" err="1"/>
              <a:t>trimChars</a:t>
            </a:r>
            <a:r>
              <a:rPr lang="en-US" dirty="0"/>
              <a:t> = {' ', 'e', 's'};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/>
              <a:t>userResponse</a:t>
            </a:r>
            <a:r>
              <a:rPr lang="en-US" dirty="0"/>
              <a:t> = </a:t>
            </a:r>
            <a:r>
              <a:rPr lang="en-US" dirty="0" err="1"/>
              <a:t>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userResponse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userResponse.ToLower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userResponse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userResponse.Trim</a:t>
            </a:r>
            <a:r>
              <a:rPr lang="en-US" dirty="0"/>
              <a:t>(</a:t>
            </a:r>
            <a:r>
              <a:rPr lang="en-US" dirty="0" err="1"/>
              <a:t>trimChars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userResponse</a:t>
            </a:r>
            <a:r>
              <a:rPr lang="en-US" dirty="0"/>
              <a:t> == "y")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Act on response.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this will result in </a:t>
            </a:r>
            <a:r>
              <a:rPr lang="en-US" dirty="0" smtClean="0"/>
              <a:t>the detection </a:t>
            </a:r>
            <a:r>
              <a:rPr lang="en-US" dirty="0"/>
              <a:t>of strings such as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Yeeeees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	" </a:t>
            </a:r>
            <a:r>
              <a:rPr lang="en-US" dirty="0"/>
              <a:t>y"</a:t>
            </a:r>
          </a:p>
          <a:p>
            <a:r>
              <a:rPr lang="en-US" dirty="0"/>
              <a:t>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540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Nazanin</vt:lpstr>
      <vt:lpstr>Calibri</vt:lpstr>
      <vt:lpstr>Calibri Light</vt:lpstr>
      <vt:lpstr>Office Theme</vt:lpstr>
      <vt:lpstr>Visual Programming-I 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It Out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118</cp:revision>
  <dcterms:created xsi:type="dcterms:W3CDTF">2017-04-08T18:39:57Z</dcterms:created>
  <dcterms:modified xsi:type="dcterms:W3CDTF">2018-10-04T01:48:26Z</dcterms:modified>
</cp:coreProperties>
</file>