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0" r:id="rId5"/>
    <p:sldId id="261" r:id="rId6"/>
    <p:sldId id="262" r:id="rId7"/>
    <p:sldId id="263" r:id="rId8"/>
    <p:sldId id="264" r:id="rId9"/>
    <p:sldId id="271"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6" autoAdjust="0"/>
    <p:restoredTop sz="94660"/>
  </p:normalViewPr>
  <p:slideViewPr>
    <p:cSldViewPr snapToGrid="0">
      <p:cViewPr varScale="1">
        <p:scale>
          <a:sx n="74" d="100"/>
          <a:sy n="74" d="100"/>
        </p:scale>
        <p:origin x="4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9CBAB-F028-46F8-8CBD-D36F63293D07}"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1266F-E73E-4B52-92CD-04A1DD050EE2}" type="slidenum">
              <a:rPr lang="en-US" smtClean="0"/>
              <a:t>‹#›</a:t>
            </a:fld>
            <a:endParaRPr lang="en-US"/>
          </a:p>
        </p:txBody>
      </p:sp>
    </p:spTree>
    <p:extLst>
      <p:ext uri="{BB962C8B-B14F-4D97-AF65-F5344CB8AC3E}">
        <p14:creationId xmlns:p14="http://schemas.microsoft.com/office/powerpoint/2010/main" val="34371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12079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70449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73358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9365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503E1-FFBB-42A7-B5E3-BE5EA0D91690}"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89642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503E1-FFBB-42A7-B5E3-BE5EA0D91690}"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58760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503E1-FFBB-42A7-B5E3-BE5EA0D91690}" type="datetimeFigureOut">
              <a:rPr lang="en-US" smtClean="0"/>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0522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503E1-FFBB-42A7-B5E3-BE5EA0D91690}" type="datetimeFigureOut">
              <a:rPr lang="en-US" smtClean="0"/>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94640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503E1-FFBB-42A7-B5E3-BE5EA0D91690}" type="datetimeFigureOut">
              <a:rPr lang="en-US" smtClean="0"/>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27102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1383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235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503E1-FFBB-42A7-B5E3-BE5EA0D91690}" type="datetimeFigureOut">
              <a:rPr lang="en-US" smtClean="0"/>
              <a:t>6/23/2019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45638-365A-40D9-AB72-D011282655E0}" type="slidenum">
              <a:rPr lang="en-US" smtClean="0"/>
              <a:t>‹#›</a:t>
            </a:fld>
            <a:endParaRPr lang="en-US"/>
          </a:p>
        </p:txBody>
      </p:sp>
    </p:spTree>
    <p:extLst>
      <p:ext uri="{BB962C8B-B14F-4D97-AF65-F5344CB8AC3E}">
        <p14:creationId xmlns:p14="http://schemas.microsoft.com/office/powerpoint/2010/main" val="25541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technet.microsoft.com/en-us/library/cc759262(v=ws.10).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0060"/>
            <a:ext cx="9144000" cy="3029903"/>
          </a:xfrm>
        </p:spPr>
        <p:txBody>
          <a:bodyPr>
            <a:normAutofit/>
          </a:bodyPr>
          <a:lstStyle/>
          <a:p>
            <a:pPr lvl="1" algn="ctr" rtl="0">
              <a:lnSpc>
                <a:spcPct val="90000"/>
              </a:lnSpc>
              <a:spcBef>
                <a:spcPct val="0"/>
              </a:spcBef>
            </a:pPr>
            <a:r>
              <a:rPr lang="en-US" sz="4000" b="1" dirty="0"/>
              <a:t>Visual Programming-II</a:t>
            </a:r>
            <a:br>
              <a:rPr lang="en-US" sz="4000" b="1" dirty="0"/>
            </a:br>
            <a:endParaRPr lang="en-US" sz="4000" dirty="0">
              <a:cs typeface="B Nazanin" panose="00000400000000000000" pitchFamily="2" charset="-78"/>
            </a:endParaRPr>
          </a:p>
        </p:txBody>
      </p:sp>
      <p:sp>
        <p:nvSpPr>
          <p:cNvPr id="3" name="Subtitle 2"/>
          <p:cNvSpPr>
            <a:spLocks noGrp="1"/>
          </p:cNvSpPr>
          <p:nvPr>
            <p:ph type="subTitle" idx="1"/>
          </p:nvPr>
        </p:nvSpPr>
        <p:spPr>
          <a:xfrm>
            <a:off x="1493520" y="4655582"/>
            <a:ext cx="9144000" cy="1655762"/>
          </a:xfrm>
        </p:spPr>
        <p:txBody>
          <a:bodyPr>
            <a:normAutofit fontScale="92500" lnSpcReduction="10000"/>
          </a:bodyPr>
          <a:lstStyle/>
          <a:p>
            <a:r>
              <a:rPr lang="fa-IR" dirty="0" smtClean="0">
                <a:cs typeface="B Nazanin" panose="00000400000000000000" pitchFamily="2" charset="-78"/>
              </a:rPr>
              <a:t>توسط : صفری</a:t>
            </a:r>
          </a:p>
          <a:p>
            <a:endParaRPr lang="fa-IR" dirty="0">
              <a:cs typeface="B Nazanin" panose="00000400000000000000" pitchFamily="2" charset="-78"/>
            </a:endParaRPr>
          </a:p>
          <a:p>
            <a:endParaRPr lang="fa-IR" dirty="0" smtClean="0">
              <a:cs typeface="B Nazanin" panose="00000400000000000000" pitchFamily="2" charset="-78"/>
            </a:endParaRPr>
          </a:p>
          <a:p>
            <a:r>
              <a:rPr lang="fa-IR" dirty="0" smtClean="0">
                <a:cs typeface="B Nazanin" panose="00000400000000000000" pitchFamily="2" charset="-78"/>
              </a:rPr>
              <a:t>بهار139</a:t>
            </a:r>
            <a:r>
              <a:rPr lang="fa-IR" dirty="0">
                <a:cs typeface="B Nazanin" panose="00000400000000000000" pitchFamily="2" charset="-78"/>
              </a:rPr>
              <a:t>8</a:t>
            </a:r>
            <a:endParaRPr lang="en-US" dirty="0">
              <a:cs typeface="B Nazanin" panose="00000400000000000000" pitchFamily="2" charset="-78"/>
            </a:endParaRPr>
          </a:p>
        </p:txBody>
      </p:sp>
      <p:sp>
        <p:nvSpPr>
          <p:cNvPr id="4" name="TextBox 3"/>
          <p:cNvSpPr txBox="1"/>
          <p:nvPr/>
        </p:nvSpPr>
        <p:spPr>
          <a:xfrm>
            <a:off x="4530090" y="1625679"/>
            <a:ext cx="3131820" cy="369332"/>
          </a:xfrm>
          <a:prstGeom prst="rect">
            <a:avLst/>
          </a:prstGeom>
          <a:noFill/>
        </p:spPr>
        <p:txBody>
          <a:bodyPr wrap="square" rtlCol="0">
            <a:spAutoFit/>
          </a:bodyPr>
          <a:lstStyle/>
          <a:p>
            <a:pPr algn="ctr"/>
            <a:r>
              <a:rPr lang="fa-IR" dirty="0" smtClean="0"/>
              <a:t>عنوان مضمون</a:t>
            </a:r>
            <a:endParaRPr lang="en-US" dirty="0"/>
          </a:p>
        </p:txBody>
      </p:sp>
    </p:spTree>
    <p:extLst>
      <p:ext uri="{BB962C8B-B14F-4D97-AF65-F5344CB8AC3E}">
        <p14:creationId xmlns:p14="http://schemas.microsoft.com/office/powerpoint/2010/main" val="435969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To create a shortcut to the application, right click on Primary output in the middle window pane and select Create shortcut to Primary output, the name that shortcut as </a:t>
            </a:r>
            <a:r>
              <a:rPr lang="en-US" dirty="0" err="1"/>
              <a:t>CreatingInstaller</a:t>
            </a:r>
            <a:r>
              <a:rPr lang="en-US" dirty="0"/>
              <a:t>.</a:t>
            </a:r>
          </a:p>
          <a:p>
            <a:r>
              <a:rPr lang="en-US" dirty="0"/>
              <a:t>Select the properties of the shortcut, by right clicking it and add an icon to it. This icon will be created at the desktop when the application will launch. Below figures explain how to add an icon.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895" y="2668248"/>
            <a:ext cx="7988474" cy="4080969"/>
          </a:xfrm>
          <a:prstGeom prst="rect">
            <a:avLst/>
          </a:prstGeom>
        </p:spPr>
      </p:pic>
    </p:spTree>
    <p:extLst>
      <p:ext uri="{BB962C8B-B14F-4D97-AF65-F5344CB8AC3E}">
        <p14:creationId xmlns:p14="http://schemas.microsoft.com/office/powerpoint/2010/main" val="346050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414" y="2811948"/>
            <a:ext cx="10515600" cy="2558000"/>
          </a:xfrm>
        </p:spPr>
        <p:txBody>
          <a:bodyPr/>
          <a:lstStyle/>
          <a:p>
            <a:r>
              <a:rPr lang="en-US" dirty="0"/>
              <a:t>Cut the shortcut created at Application Folder and Paste it under User’s Desktop Folder</a:t>
            </a:r>
            <a:r>
              <a:rPr lang="en-US" dirty="0" smtClean="0"/>
              <a:t>. Job </a:t>
            </a:r>
            <a:r>
              <a:rPr lang="en-US" dirty="0"/>
              <a:t>was done create a shortcut to user’s desktop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19" y="127257"/>
            <a:ext cx="7147775" cy="26846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33" y="4043424"/>
            <a:ext cx="9016297" cy="2653047"/>
          </a:xfrm>
          <a:prstGeom prst="rect">
            <a:avLst/>
          </a:prstGeom>
        </p:spPr>
      </p:pic>
    </p:spTree>
    <p:extLst>
      <p:ext uri="{BB962C8B-B14F-4D97-AF65-F5344CB8AC3E}">
        <p14:creationId xmlns:p14="http://schemas.microsoft.com/office/powerpoint/2010/main" val="419886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For shortcuts to be created at User’s Program Menu, add a new folder to User’s Program Menu, that will be created at program’s menu location, in that folder create a new shortcut pointing the primary output as done for creating a desktop shortcut. The three images as following describe the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698" y="2120158"/>
            <a:ext cx="10138102" cy="4167759"/>
          </a:xfrm>
          <a:prstGeom prst="rect">
            <a:avLst/>
          </a:prstGeom>
        </p:spPr>
      </p:pic>
    </p:spTree>
    <p:extLst>
      <p:ext uri="{BB962C8B-B14F-4D97-AF65-F5344CB8AC3E}">
        <p14:creationId xmlns:p14="http://schemas.microsoft.com/office/powerpoint/2010/main" val="211924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r>
              <a:rPr lang="en-US" dirty="0"/>
              <a:t>Name the folder </a:t>
            </a:r>
            <a:r>
              <a:rPr lang="en-US" dirty="0" err="1"/>
              <a:t>CreatingInstaller</a:t>
            </a:r>
            <a:r>
              <a:rPr lang="en-US" dirty="0"/>
              <a:t>.</a:t>
            </a:r>
          </a:p>
          <a:p>
            <a:r>
              <a:rPr lang="en-US" dirty="0"/>
              <a:t>Right click on the middle window pane to create a new shortcut.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106" y="1354762"/>
            <a:ext cx="7926187" cy="2599052"/>
          </a:xfrm>
          <a:prstGeom prst="rect">
            <a:avLst/>
          </a:prstGeom>
        </p:spPr>
      </p:pic>
    </p:spTree>
    <p:extLst>
      <p:ext uri="{BB962C8B-B14F-4D97-AF65-F5344CB8AC3E}">
        <p14:creationId xmlns:p14="http://schemas.microsoft.com/office/powerpoint/2010/main" val="251160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lstStyle/>
          <a:p>
            <a:r>
              <a:rPr lang="en-US" dirty="0"/>
              <a:t>Select shortcut source to primary output selected.</a:t>
            </a:r>
          </a:p>
          <a:p>
            <a:r>
              <a:rPr lang="en-US" dirty="0"/>
              <a:t>Also add an icon to shortcut, as done for Desktop shortcut.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4489"/>
            <a:ext cx="10561259" cy="4879038"/>
          </a:xfrm>
          <a:prstGeom prst="rect">
            <a:avLst/>
          </a:prstGeom>
        </p:spPr>
      </p:pic>
    </p:spTree>
    <p:extLst>
      <p:ext uri="{BB962C8B-B14F-4D97-AF65-F5344CB8AC3E}">
        <p14:creationId xmlns:p14="http://schemas.microsoft.com/office/powerpoint/2010/main" val="82133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lstStyle/>
          <a:p>
            <a:r>
              <a:rPr lang="en-US" dirty="0"/>
              <a:t>Right click Application folder to set the properties of where to install the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569" y="1629764"/>
            <a:ext cx="9240802" cy="3700599"/>
          </a:xfrm>
          <a:prstGeom prst="rect">
            <a:avLst/>
          </a:prstGeom>
        </p:spPr>
      </p:pic>
    </p:spTree>
    <p:extLst>
      <p:ext uri="{BB962C8B-B14F-4D97-AF65-F5344CB8AC3E}">
        <p14:creationId xmlns:p14="http://schemas.microsoft.com/office/powerpoint/2010/main" val="9646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lstStyle/>
          <a:p>
            <a:pPr marL="0" indent="0">
              <a:buNone/>
            </a:pPr>
            <a:r>
              <a:rPr lang="en-US" b="1" dirty="0" smtClean="0"/>
              <a:t>Uninstall</a:t>
            </a:r>
            <a:endParaRPr lang="en-US" dirty="0"/>
          </a:p>
          <a:p>
            <a:pPr marL="0" indent="0">
              <a:buNone/>
            </a:pPr>
            <a:r>
              <a:rPr lang="en-US" dirty="0" smtClean="0"/>
              <a:t>We </a:t>
            </a:r>
            <a:r>
              <a:rPr lang="en-US" dirty="0"/>
              <a:t>always have the option to uninstall the application from control panel’s Programs and Features list as simple as that but how about creating our own uninstaller, that too under programs menu so that we do not have to disturb control panel</a:t>
            </a:r>
            <a:r>
              <a:rPr lang="en-US" dirty="0" smtClean="0"/>
              <a:t>.</a:t>
            </a:r>
          </a:p>
          <a:p>
            <a:pPr marL="0" indent="0">
              <a:buNone/>
            </a:pPr>
            <a:r>
              <a:rPr lang="en-US" b="1" dirty="0" smtClean="0"/>
              <a:t>Step1:</a:t>
            </a:r>
            <a:r>
              <a:rPr lang="en-US" dirty="0"/>
              <a:t>Right click on File System on target Machine and Add Special Folder-&gt;System Folder as shown in below figure</a:t>
            </a:r>
            <a:r>
              <a:rPr lang="en-US" dirty="0" smtClean="0"/>
              <a:t>.</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993" y="3313861"/>
            <a:ext cx="9796014" cy="3305879"/>
          </a:xfrm>
          <a:prstGeom prst="rect">
            <a:avLst/>
          </a:prstGeom>
        </p:spPr>
      </p:pic>
    </p:spTree>
    <p:extLst>
      <p:ext uri="{BB962C8B-B14F-4D97-AF65-F5344CB8AC3E}">
        <p14:creationId xmlns:p14="http://schemas.microsoft.com/office/powerpoint/2010/main" val="384066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r>
              <a:rPr lang="en-US" b="1" dirty="0"/>
              <a:t>Step2:</a:t>
            </a:r>
            <a:endParaRPr lang="en-US" dirty="0"/>
          </a:p>
          <a:p>
            <a:r>
              <a:rPr lang="en-US" dirty="0"/>
              <a:t>Right click on newly created system folder and browse for the msiexec.exe file in local System.Windows32 folder. This file takes responsibility to install and uninstall the application based on certain parameters specified.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479" y="2287794"/>
            <a:ext cx="8215014" cy="4278884"/>
          </a:xfrm>
          <a:prstGeom prst="rect">
            <a:avLst/>
          </a:prstGeom>
        </p:spPr>
      </p:pic>
    </p:spTree>
    <p:extLst>
      <p:ext uri="{BB962C8B-B14F-4D97-AF65-F5344CB8AC3E}">
        <p14:creationId xmlns:p14="http://schemas.microsoft.com/office/powerpoint/2010/main" val="329235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5958022"/>
          </a:xfrm>
        </p:spPr>
        <p:txBody>
          <a:bodyPr/>
          <a:lstStyle/>
          <a:p>
            <a:r>
              <a:rPr lang="en-US" dirty="0"/>
              <a:t>Set the properties of the file exactly as shown in the figure,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26" y="1133340"/>
            <a:ext cx="10754074" cy="3541691"/>
          </a:xfrm>
          <a:prstGeom prst="rect">
            <a:avLst/>
          </a:prstGeom>
        </p:spPr>
      </p:pic>
    </p:spTree>
    <p:extLst>
      <p:ext uri="{BB962C8B-B14F-4D97-AF65-F5344CB8AC3E}">
        <p14:creationId xmlns:p14="http://schemas.microsoft.com/office/powerpoint/2010/main" val="4065707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b="1" dirty="0"/>
              <a:t>Step4:</a:t>
            </a:r>
            <a:endParaRPr lang="en-US" dirty="0"/>
          </a:p>
          <a:p>
            <a:r>
              <a:rPr lang="en-US" dirty="0"/>
              <a:t>Now create a new shortcut under User’s program Menu and point its source to </a:t>
            </a:r>
            <a:r>
              <a:rPr lang="en-US" dirty="0" err="1"/>
              <a:t>msiexec</a:t>
            </a:r>
            <a:r>
              <a:rPr lang="en-US" dirty="0"/>
              <a:t> as shown below. You can add icons and name to your shortcut. I have given it the name “Uninstall”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75" y="1922098"/>
            <a:ext cx="11063249" cy="2765812"/>
          </a:xfrm>
          <a:prstGeom prst="rect">
            <a:avLst/>
          </a:prstGeom>
        </p:spPr>
      </p:pic>
    </p:spTree>
    <p:extLst>
      <p:ext uri="{BB962C8B-B14F-4D97-AF65-F5344CB8AC3E}">
        <p14:creationId xmlns:p14="http://schemas.microsoft.com/office/powerpoint/2010/main" val="67676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2376805"/>
            <a:ext cx="10515600" cy="1325563"/>
          </a:xfrm>
        </p:spPr>
        <p:txBody>
          <a:bodyPr>
            <a:normAutofit fontScale="90000"/>
          </a:bodyPr>
          <a:lstStyle/>
          <a:p>
            <a:pPr algn="ctr"/>
            <a:r>
              <a:rPr lang="en-US" b="1" dirty="0"/>
              <a:t>Creating an MSI Package for C# Windows </a:t>
            </a:r>
            <a:r>
              <a:rPr lang="en-US" b="1" dirty="0" smtClean="0"/>
              <a:t>Application</a:t>
            </a:r>
            <a:r>
              <a:rPr lang="en-US" b="1" dirty="0"/>
              <a:t/>
            </a:r>
            <a:br>
              <a:rPr lang="en-US" b="1" dirty="0"/>
            </a:br>
            <a:endParaRPr lang="en-US" dirty="0"/>
          </a:p>
        </p:txBody>
      </p:sp>
    </p:spTree>
    <p:extLst>
      <p:ext uri="{BB962C8B-B14F-4D97-AF65-F5344CB8AC3E}">
        <p14:creationId xmlns:p14="http://schemas.microsoft.com/office/powerpoint/2010/main" val="3161066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r>
              <a:rPr lang="en-US" b="1" dirty="0"/>
              <a:t>Step5:</a:t>
            </a:r>
            <a:endParaRPr lang="en-US" dirty="0"/>
          </a:p>
          <a:p>
            <a:r>
              <a:rPr lang="en-US" dirty="0"/>
              <a:t>Press F4 key by selecting the setup project, we see a list of properties, we can customize these properties as per out installation needs, like set Product name, Author, Installation location, I’ll not go into a deep discussion about all this, as they are quite easy to understand and set.</a:t>
            </a:r>
          </a:p>
          <a:p>
            <a:r>
              <a:rPr lang="en-US" dirty="0"/>
              <a:t>Just take a note of product code shown below in the list of properties. We would need product code as a parameter to </a:t>
            </a:r>
            <a:r>
              <a:rPr lang="en-US" dirty="0" err="1"/>
              <a:t>msiexec</a:t>
            </a:r>
            <a:r>
              <a:rPr lang="en-US" dirty="0"/>
              <a:t> for uninstallation.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778" y="3486228"/>
            <a:ext cx="8144443" cy="3185027"/>
          </a:xfrm>
          <a:prstGeom prst="rect">
            <a:avLst/>
          </a:prstGeom>
        </p:spPr>
      </p:pic>
    </p:spTree>
    <p:extLst>
      <p:ext uri="{BB962C8B-B14F-4D97-AF65-F5344CB8AC3E}">
        <p14:creationId xmlns:p14="http://schemas.microsoft.com/office/powerpoint/2010/main" val="116430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r>
              <a:rPr lang="en-US" b="1" dirty="0"/>
              <a:t>Step6:</a:t>
            </a:r>
            <a:endParaRPr lang="en-US" dirty="0"/>
          </a:p>
          <a:p>
            <a:r>
              <a:rPr lang="en-US" dirty="0"/>
              <a:t>Right click the Uninstall shortcut and set the arguments property as shown in below figure,</a:t>
            </a:r>
          </a:p>
          <a:p>
            <a:r>
              <a:rPr lang="en-US" dirty="0"/>
              <a:t>/x {product code} /</a:t>
            </a:r>
            <a:r>
              <a:rPr lang="en-US" dirty="0" err="1"/>
              <a:t>qr</a:t>
            </a:r>
            <a:endParaRPr lang="en-US" dirty="0"/>
          </a:p>
          <a:p>
            <a:r>
              <a:rPr lang="en-US" dirty="0"/>
              <a:t>/x is for uninstallation.</a:t>
            </a:r>
          </a:p>
          <a:p>
            <a:r>
              <a:rPr lang="en-US" dirty="0"/>
              <a:t>You can get the whole detailed list of parameters and their use at </a:t>
            </a:r>
            <a:r>
              <a:rPr lang="en-US" dirty="0">
                <a:hlinkClick r:id="rId2"/>
              </a:rPr>
              <a:t>http://technet.microsoft.com/en-us/library/cc759262(v=ws.10).aspx</a:t>
            </a:r>
            <a:r>
              <a:rPr lang="en-US" dirty="0"/>
              <a:t> , chose the one you like to.</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88" y="3890963"/>
            <a:ext cx="6670623" cy="2286000"/>
          </a:xfrm>
          <a:prstGeom prst="rect">
            <a:avLst/>
          </a:prstGeom>
        </p:spPr>
      </p:pic>
    </p:spTree>
    <p:extLst>
      <p:ext uri="{BB962C8B-B14F-4D97-AF65-F5344CB8AC3E}">
        <p14:creationId xmlns:p14="http://schemas.microsoft.com/office/powerpoint/2010/main" val="44247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lstStyle/>
          <a:p>
            <a:r>
              <a:rPr lang="en-US" b="1" dirty="0"/>
              <a:t>Step7:</a:t>
            </a:r>
            <a:endParaRPr lang="en-US" dirty="0"/>
          </a:p>
          <a:p>
            <a:pPr marL="0" indent="0">
              <a:buNone/>
            </a:pPr>
            <a:r>
              <a:rPr lang="en-US" dirty="0"/>
              <a:t>Save all and Rebuild the setup project</a:t>
            </a:r>
            <a:r>
              <a:rPr lang="en-US" dirty="0" smtClean="0"/>
              <a:t>. </a:t>
            </a:r>
          </a:p>
          <a:p>
            <a:pPr marL="0" indent="0">
              <a:buNone/>
            </a:pPr>
            <a:endParaRPr lang="en-US" dirty="0"/>
          </a:p>
          <a:p>
            <a:pPr marL="0" indent="0">
              <a:buNone/>
            </a:pPr>
            <a:endParaRPr lang="en-US" dirty="0" smtClean="0"/>
          </a:p>
          <a:p>
            <a:pPr marL="0" indent="0">
              <a:buNone/>
            </a:pPr>
            <a:endParaRPr lang="en-US" dirty="0"/>
          </a:p>
          <a:p>
            <a:r>
              <a:rPr lang="en-US" b="1" dirty="0"/>
              <a:t>Job Done </a:t>
            </a:r>
            <a:r>
              <a:rPr lang="en-US" b="1" dirty="0" smtClean="0"/>
              <a:t>!</a:t>
            </a:r>
          </a:p>
          <a:p>
            <a:r>
              <a:rPr lang="en-US" dirty="0"/>
              <a:t>Now our setup is ready to install our windows application.</a:t>
            </a:r>
          </a:p>
          <a:p>
            <a:r>
              <a:rPr lang="en-US" dirty="0"/>
              <a:t>Just browse the debug folder location of Setup project, we find a </a:t>
            </a:r>
            <a:r>
              <a:rPr lang="en-US" dirty="0" err="1"/>
              <a:t>msi</a:t>
            </a:r>
            <a:r>
              <a:rPr lang="en-US" dirty="0"/>
              <a:t> and a setup.exe, one can run either of two to initiate setup.</a:t>
            </a:r>
          </a:p>
          <a:p>
            <a:endParaRPr lang="en-US" b="1" dirty="0"/>
          </a:p>
          <a:p>
            <a:endParaRPr lang="en-US" dirty="0"/>
          </a:p>
        </p:txBody>
      </p:sp>
    </p:spTree>
    <p:extLst>
      <p:ext uri="{BB962C8B-B14F-4D97-AF65-F5344CB8AC3E}">
        <p14:creationId xmlns:p14="http://schemas.microsoft.com/office/powerpoint/2010/main" val="71633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 the </a:t>
            </a:r>
            <a:r>
              <a:rPr lang="en-US" b="1" dirty="0" smtClean="0"/>
              <a:t>Show</a:t>
            </a:r>
            <a:endParaRPr lang="en-US" dirty="0"/>
          </a:p>
        </p:txBody>
      </p:sp>
      <p:sp>
        <p:nvSpPr>
          <p:cNvPr id="3" name="Content Placeholder 2"/>
          <p:cNvSpPr>
            <a:spLocks noGrp="1"/>
          </p:cNvSpPr>
          <p:nvPr>
            <p:ph idx="1"/>
          </p:nvPr>
        </p:nvSpPr>
        <p:spPr/>
        <p:txBody>
          <a:bodyPr/>
          <a:lstStyle/>
          <a:p>
            <a:r>
              <a:rPr lang="en-US" dirty="0"/>
              <a:t>So far so good. Now let’s create an installer for the same windows application. Right click on solution and add a new project to your solution like in the following figure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029" y="3045009"/>
            <a:ext cx="6768059" cy="3395272"/>
          </a:xfrm>
          <a:prstGeom prst="rect">
            <a:avLst/>
          </a:prstGeom>
        </p:spPr>
      </p:pic>
    </p:spTree>
    <p:extLst>
      <p:ext uri="{BB962C8B-B14F-4D97-AF65-F5344CB8AC3E}">
        <p14:creationId xmlns:p14="http://schemas.microsoft.com/office/powerpoint/2010/main" val="300029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5958022"/>
          </a:xfrm>
        </p:spPr>
        <p:txBody>
          <a:bodyPr/>
          <a:lstStyle/>
          <a:p>
            <a:r>
              <a:rPr lang="en-US" dirty="0"/>
              <a:t>And add a setup project by </a:t>
            </a:r>
            <a:r>
              <a:rPr lang="en-US" b="1" dirty="0"/>
              <a:t>Other project Types-&gt;Setup and Deployment-&gt;Visual Studio Installer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162" y="1789002"/>
            <a:ext cx="8038163" cy="4058007"/>
          </a:xfrm>
          <a:prstGeom prst="rect">
            <a:avLst/>
          </a:prstGeom>
        </p:spPr>
      </p:pic>
    </p:spTree>
    <p:extLst>
      <p:ext uri="{BB962C8B-B14F-4D97-AF65-F5344CB8AC3E}">
        <p14:creationId xmlns:p14="http://schemas.microsoft.com/office/powerpoint/2010/main" val="40743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r>
              <a:rPr lang="en-US" dirty="0"/>
              <a:t>The project will be added to the solution , now open file system editor by clicking on the project and selection the option to open file system editor like shown in below figure,</a:t>
            </a:r>
          </a:p>
          <a:p>
            <a:r>
              <a:rPr lang="en-US" dirty="0"/>
              <a:t>You’ll get to see Application Folder, User’s Desktop and User’s Program Menu.</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953" y="2359236"/>
            <a:ext cx="8783220" cy="4196110"/>
          </a:xfrm>
          <a:prstGeom prst="rect">
            <a:avLst/>
          </a:prstGeom>
        </p:spPr>
      </p:pic>
    </p:spTree>
    <p:extLst>
      <p:ext uri="{BB962C8B-B14F-4D97-AF65-F5344CB8AC3E}">
        <p14:creationId xmlns:p14="http://schemas.microsoft.com/office/powerpoint/2010/main" val="391496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r>
              <a:rPr lang="en-US" dirty="0"/>
              <a:t>Right click on Application Folder and add an output project , out project specifies for the project we are creating an installer to, like in following figure,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13" y="1618779"/>
            <a:ext cx="9713287" cy="4369897"/>
          </a:xfrm>
          <a:prstGeom prst="rect">
            <a:avLst/>
          </a:prstGeom>
        </p:spPr>
      </p:pic>
    </p:spTree>
    <p:extLst>
      <p:ext uri="{BB962C8B-B14F-4D97-AF65-F5344CB8AC3E}">
        <p14:creationId xmlns:p14="http://schemas.microsoft.com/office/powerpoint/2010/main" val="45915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529588"/>
          </a:xfrm>
        </p:spPr>
        <p:txBody>
          <a:bodyPr/>
          <a:lstStyle/>
          <a:p>
            <a:r>
              <a:rPr lang="en-US" dirty="0"/>
              <a:t>Select </a:t>
            </a:r>
            <a:r>
              <a:rPr lang="en-US" dirty="0" err="1"/>
              <a:t>CreatingInstaller</a:t>
            </a:r>
            <a:r>
              <a:rPr lang="en-US" dirty="0"/>
              <a:t> i.e. the windows application project name in Add output project window, select it as a primary output as shown below and click </a:t>
            </a:r>
            <a:r>
              <a:rPr lang="en-US" dirty="0" smtClean="0"/>
              <a:t>ok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90004"/>
            <a:ext cx="10744037" cy="4327460"/>
          </a:xfrm>
          <a:prstGeom prst="rect">
            <a:avLst/>
          </a:prstGeom>
        </p:spPr>
      </p:pic>
    </p:spTree>
    <p:extLst>
      <p:ext uri="{BB962C8B-B14F-4D97-AF65-F5344CB8AC3E}">
        <p14:creationId xmlns:p14="http://schemas.microsoft.com/office/powerpoint/2010/main" val="403264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r>
              <a:rPr lang="en-US" dirty="0"/>
              <a:t>The Primary output will be added as shown below, having the type defined as </a:t>
            </a:r>
            <a:r>
              <a:rPr lang="en-US" dirty="0" smtClean="0"/>
              <a:t>Output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59" y="2253803"/>
            <a:ext cx="10834782" cy="3648699"/>
          </a:xfrm>
          <a:prstGeom prst="rect">
            <a:avLst/>
          </a:prstGeom>
        </p:spPr>
      </p:pic>
    </p:spTree>
    <p:extLst>
      <p:ext uri="{BB962C8B-B14F-4D97-AF65-F5344CB8AC3E}">
        <p14:creationId xmlns:p14="http://schemas.microsoft.com/office/powerpoint/2010/main" val="273247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b="1" dirty="0"/>
              <a:t>Create Shortcuts </a:t>
            </a:r>
          </a:p>
          <a:p>
            <a:r>
              <a:rPr lang="en-US" dirty="0"/>
              <a:t>You can decorate your form to add an icon to it, that icon will also be required at the time of installation to create a shortcut icon to our application. Add an icon to the form like in below-mentioned figure,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780" y="2311981"/>
            <a:ext cx="10146019" cy="4097198"/>
          </a:xfrm>
          <a:prstGeom prst="rect">
            <a:avLst/>
          </a:prstGeom>
        </p:spPr>
      </p:pic>
    </p:spTree>
    <p:extLst>
      <p:ext uri="{BB962C8B-B14F-4D97-AF65-F5344CB8AC3E}">
        <p14:creationId xmlns:p14="http://schemas.microsoft.com/office/powerpoint/2010/main" val="29159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6514</TotalTime>
  <Words>797</Words>
  <Application>Microsoft Office PowerPoint</Application>
  <PresentationFormat>Widescreen</PresentationFormat>
  <Paragraphs>50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 Nazanin</vt:lpstr>
      <vt:lpstr>Calibri</vt:lpstr>
      <vt:lpstr>Calibri Light</vt:lpstr>
      <vt:lpstr>Office Theme</vt:lpstr>
      <vt:lpstr>Visual Programming-II </vt:lpstr>
      <vt:lpstr>Creating an MSI Package for C# Windows Application </vt:lpstr>
      <vt:lpstr>Start the Show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2</dc:title>
  <dc:creator>ali</dc:creator>
  <cp:lastModifiedBy>safari</cp:lastModifiedBy>
  <cp:revision>161</cp:revision>
  <dcterms:created xsi:type="dcterms:W3CDTF">2017-04-08T18:39:57Z</dcterms:created>
  <dcterms:modified xsi:type="dcterms:W3CDTF">2019-06-23T02:06:55Z</dcterms:modified>
</cp:coreProperties>
</file>