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8681-8F6C-4CBA-AF9B-E315E064ED2B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E98E-A926-4A76-982E-94F943FDDCBE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5406-DCFC-4B38-88F1-A6FA66C24953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1AB0-0295-478F-B458-D8FFBFC2AD6C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3511-0931-4E6A-87A1-9FD5BDE74820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6E1E-7397-487C-9AF3-833ED8768D26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FC68-0EF4-4081-977C-8899E345545B}" type="datetime1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EFD-309F-4D68-8B2B-F5F38B54707C}" type="datetime1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05C1-6BF9-4993-8497-11A64B42FD35}" type="datetime1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222-8AFE-4B0A-A06C-B954E420E48B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AD3-9E01-4983-865E-3EE8CCCAA0B9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4CA2-0D86-489A-9030-C81ABE6657B0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well as placing classes in separate </a:t>
            </a:r>
            <a:r>
              <a:rPr lang="en-US" dirty="0" smtClean="0"/>
              <a:t>files </a:t>
            </a:r>
            <a:r>
              <a:rPr lang="en-US" dirty="0"/>
              <a:t>within your project, you can also place them in </a:t>
            </a:r>
            <a:r>
              <a:rPr lang="en-US" dirty="0" smtClean="0"/>
              <a:t>completely separate </a:t>
            </a:r>
            <a:r>
              <a:rPr lang="en-US" dirty="0"/>
              <a:t>projects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project that contains nothing but classes (along with other relevant type </a:t>
            </a:r>
            <a:r>
              <a:rPr lang="en-US" dirty="0" smtClean="0"/>
              <a:t>definitions</a:t>
            </a:r>
            <a:r>
              <a:rPr lang="en-US" dirty="0"/>
              <a:t>, </a:t>
            </a:r>
            <a:r>
              <a:rPr lang="en-US" dirty="0" smtClean="0"/>
              <a:t>but no </a:t>
            </a:r>
            <a:r>
              <a:rPr lang="en-US" dirty="0"/>
              <a:t>entry point) is called a </a:t>
            </a:r>
            <a:r>
              <a:rPr lang="en-US" i="1" dirty="0"/>
              <a:t>class library</a:t>
            </a:r>
            <a:r>
              <a:rPr lang="en-US" dirty="0" smtClean="0"/>
              <a:t>.</a:t>
            </a:r>
          </a:p>
          <a:p>
            <a:r>
              <a:rPr lang="en-US" dirty="0"/>
              <a:t>Class library projects compile into </a:t>
            </a:r>
            <a:r>
              <a:rPr lang="en-US" sz="3200" b="1" dirty="0"/>
              <a:t>.</a:t>
            </a:r>
            <a:r>
              <a:rPr lang="en-US" sz="3200" b="1" dirty="0" err="1"/>
              <a:t>dll</a:t>
            </a:r>
            <a:r>
              <a:rPr lang="en-US" sz="3200" b="1" dirty="0"/>
              <a:t> </a:t>
            </a:r>
            <a:r>
              <a:rPr lang="en-US" dirty="0"/>
              <a:t>assemblies, and you can access their contents by adding references </a:t>
            </a:r>
            <a:r>
              <a:rPr lang="en-US" dirty="0" smtClean="0"/>
              <a:t>to them </a:t>
            </a:r>
            <a:r>
              <a:rPr lang="en-US" dirty="0"/>
              <a:t>from other </a:t>
            </a:r>
            <a:r>
              <a:rPr lang="en-US" dirty="0" smtClean="0"/>
              <a:t>projects</a:t>
            </a:r>
          </a:p>
          <a:p>
            <a:r>
              <a:rPr lang="en-US" dirty="0"/>
              <a:t>This extends </a:t>
            </a:r>
            <a:r>
              <a:rPr lang="en-US" dirty="0" smtClean="0"/>
              <a:t>the encapsulation </a:t>
            </a:r>
            <a:r>
              <a:rPr lang="en-US" dirty="0"/>
              <a:t>that objects provide because class libraries can be revised and updated without touching </a:t>
            </a:r>
            <a:r>
              <a:rPr lang="en-US" dirty="0" smtClean="0"/>
              <a:t>the projects </a:t>
            </a:r>
            <a:r>
              <a:rPr lang="en-US" dirty="0"/>
              <a:t>that use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TRY 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/>
          <a:lstStyle/>
          <a:p>
            <a:r>
              <a:rPr lang="en-US" dirty="0"/>
              <a:t>Create a new project of type </a:t>
            </a:r>
            <a:r>
              <a:rPr lang="en-US" b="1" dirty="0"/>
              <a:t>Class </a:t>
            </a:r>
            <a:r>
              <a:rPr lang="en-US" b="1" dirty="0" smtClean="0"/>
              <a:t>Library </a:t>
            </a:r>
            <a:r>
              <a:rPr lang="en-US" dirty="0" smtClean="0"/>
              <a:t>called </a:t>
            </a:r>
            <a:r>
              <a:rPr lang="en-US" b="1" dirty="0" err="1" smtClean="0"/>
              <a:t>LIBcalculat</a:t>
            </a:r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15" y="1679700"/>
            <a:ext cx="7223444" cy="50066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/>
          <a:lstStyle/>
          <a:p>
            <a:r>
              <a:rPr lang="en-US" dirty="0"/>
              <a:t>Rename the file Class1.cs to </a:t>
            </a:r>
            <a:r>
              <a:rPr lang="en-US" dirty="0" err="1"/>
              <a:t>comput.cs</a:t>
            </a:r>
            <a:r>
              <a:rPr lang="en-US" dirty="0"/>
              <a:t> (by right-clicking on the </a:t>
            </a:r>
            <a:r>
              <a:rPr lang="en-US" dirty="0" smtClean="0"/>
              <a:t>file </a:t>
            </a:r>
            <a:r>
              <a:rPr lang="en-US" dirty="0"/>
              <a:t>in the Solution Explorer window and selecting Rename). Click Yes on the dialog box that appears.</a:t>
            </a:r>
            <a:endParaRPr lang="en-US" b="1" dirty="0"/>
          </a:p>
          <a:p>
            <a:r>
              <a:rPr lang="en-US" dirty="0" smtClean="0"/>
              <a:t>Insert this function to </a:t>
            </a:r>
            <a:r>
              <a:rPr lang="en-US" dirty="0" err="1" smtClean="0"/>
              <a:t>comput</a:t>
            </a:r>
            <a:r>
              <a:rPr lang="en-US" dirty="0" smtClean="0"/>
              <a:t> class.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    public int sum(int n1, int n2)   </a:t>
            </a:r>
          </a:p>
          <a:p>
            <a:pPr marL="0" indent="0">
              <a:buNone/>
            </a:pPr>
            <a:r>
              <a:rPr lang="pt-BR" dirty="0"/>
              <a:t>	        {   </a:t>
            </a:r>
          </a:p>
          <a:p>
            <a:pPr marL="0" indent="0">
              <a:buNone/>
            </a:pPr>
            <a:r>
              <a:rPr lang="pt-BR" dirty="0"/>
              <a:t>	            return (n1 + n2);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}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the project (this project has no entry point, so you can’t </a:t>
            </a:r>
            <a:r>
              <a:rPr lang="en-US" dirty="0" smtClean="0"/>
              <a:t>run it </a:t>
            </a:r>
            <a:r>
              <a:rPr lang="en-US" dirty="0"/>
              <a:t>as normal — instead, you can build it by selecting Build ➪ </a:t>
            </a:r>
            <a:r>
              <a:rPr lang="en-US" dirty="0" smtClean="0"/>
              <a:t>Build Solution).</a:t>
            </a:r>
          </a:p>
          <a:p>
            <a:r>
              <a:rPr lang="en-US" dirty="0" smtClean="0"/>
              <a:t>Check the address </a:t>
            </a:r>
            <a:r>
              <a:rPr lang="en-US" b="1" dirty="0" err="1" smtClean="0"/>
              <a:t>LIBcalculat</a:t>
            </a:r>
            <a:r>
              <a:rPr lang="en-US" dirty="0" smtClean="0"/>
              <a:t>\bin\Debug</a:t>
            </a:r>
            <a:r>
              <a:rPr lang="en-US" dirty="0"/>
              <a:t>\, </a:t>
            </a:r>
            <a:r>
              <a:rPr lang="en-US" dirty="0" smtClean="0"/>
              <a:t>and find </a:t>
            </a:r>
            <a:r>
              <a:rPr lang="en-US" b="1" dirty="0" smtClean="0"/>
              <a:t>LIBcalculat.dll</a:t>
            </a:r>
          </a:p>
          <a:p>
            <a:endParaRPr lang="en-US" b="1" dirty="0"/>
          </a:p>
          <a:p>
            <a:r>
              <a:rPr lang="en-US" dirty="0"/>
              <a:t>Create a new console application </a:t>
            </a:r>
            <a:r>
              <a:rPr lang="en-US" dirty="0" smtClean="0"/>
              <a:t>project</a:t>
            </a:r>
          </a:p>
          <a:p>
            <a:r>
              <a:rPr lang="en-US" dirty="0"/>
              <a:t>Select Project ➪ Add Reference, or select the same option after </a:t>
            </a:r>
            <a:r>
              <a:rPr lang="en-US" dirty="0" err="1" smtClean="0"/>
              <a:t>rightclicking</a:t>
            </a:r>
            <a:r>
              <a:rPr lang="en-US" dirty="0"/>
              <a:t> </a:t>
            </a:r>
            <a:r>
              <a:rPr lang="en-US" dirty="0" smtClean="0"/>
              <a:t>References </a:t>
            </a:r>
            <a:r>
              <a:rPr lang="en-US" dirty="0"/>
              <a:t>in the Solution Explorer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Browse tab, navigate </a:t>
            </a:r>
            <a:r>
              <a:rPr lang="en-US" b="1" dirty="0" err="1"/>
              <a:t>LIBcalculat</a:t>
            </a:r>
            <a:r>
              <a:rPr lang="en-US" dirty="0"/>
              <a:t>\bin\Debug\, </a:t>
            </a:r>
            <a:r>
              <a:rPr lang="en-US" dirty="0" smtClean="0"/>
              <a:t>and double-click on </a:t>
            </a:r>
            <a:r>
              <a:rPr lang="en-US" b="1" dirty="0"/>
              <a:t>LIBcalculat.dll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When the operation completes, </a:t>
            </a:r>
            <a:r>
              <a:rPr lang="en-US" dirty="0" smtClean="0"/>
              <a:t>confirm </a:t>
            </a:r>
            <a:r>
              <a:rPr lang="en-US" dirty="0"/>
              <a:t>that a reference was added </a:t>
            </a:r>
            <a:r>
              <a:rPr lang="en-US" dirty="0" smtClean="0"/>
              <a:t>in Solution </a:t>
            </a:r>
            <a:r>
              <a:rPr lang="en-US" dirty="0"/>
              <a:t>Explorer </a:t>
            </a:r>
            <a:r>
              <a:rPr lang="en-US" dirty="0" smtClean="0"/>
              <a:t>window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Modify the code in </a:t>
            </a:r>
            <a:r>
              <a:rPr lang="en-US" dirty="0" err="1"/>
              <a:t>Program.cs</a:t>
            </a:r>
            <a:r>
              <a:rPr lang="en-US" dirty="0"/>
              <a:t>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6" y="122831"/>
            <a:ext cx="10515600" cy="5767530"/>
          </a:xfrm>
        </p:spPr>
        <p:txBody>
          <a:bodyPr>
            <a:noAutofit/>
          </a:bodyPr>
          <a:lstStyle/>
          <a:p>
            <a:r>
              <a:rPr lang="en-US" dirty="0" smtClean="0"/>
              <a:t>using </a:t>
            </a:r>
            <a:r>
              <a:rPr lang="en-US" b="1" dirty="0" err="1"/>
              <a:t>LIBcalculat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namespace </a:t>
            </a:r>
            <a:r>
              <a:rPr lang="en-US" dirty="0" err="1" smtClean="0"/>
              <a:t>ConsoleApplication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comput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       int d=</a:t>
            </a:r>
            <a:r>
              <a:rPr lang="en-US" dirty="0" err="1"/>
              <a:t>aa.sum</a:t>
            </a:r>
            <a:r>
              <a:rPr lang="en-US" dirty="0"/>
              <a:t>(3,4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Console.WriteLine</a:t>
            </a:r>
            <a:r>
              <a:rPr lang="en-US" dirty="0"/>
              <a:t>(d</a:t>
            </a:r>
            <a:r>
              <a:rPr lang="en-US" dirty="0" smtClean="0"/>
              <a:t>);         </a:t>
            </a:r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305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Nazanin</vt:lpstr>
      <vt:lpstr>Calibri</vt:lpstr>
      <vt:lpstr>Calibri Light</vt:lpstr>
      <vt:lpstr>Office Theme</vt:lpstr>
      <vt:lpstr>Visual Programming-II </vt:lpstr>
      <vt:lpstr>Class library</vt:lpstr>
      <vt:lpstr>Class library</vt:lpstr>
      <vt:lpstr>TRY IT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43</cp:revision>
  <dcterms:created xsi:type="dcterms:W3CDTF">2017-04-08T18:39:57Z</dcterms:created>
  <dcterms:modified xsi:type="dcterms:W3CDTF">2019-03-23T17:27:21Z</dcterms:modified>
</cp:coreProperties>
</file>