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80" r:id="rId5"/>
    <p:sldId id="304" r:id="rId6"/>
    <p:sldId id="281" r:id="rId7"/>
    <p:sldId id="277" r:id="rId8"/>
    <p:sldId id="282" r:id="rId9"/>
    <p:sldId id="283" r:id="rId10"/>
    <p:sldId id="299" r:id="rId11"/>
    <p:sldId id="300" r:id="rId12"/>
    <p:sldId id="305" r:id="rId13"/>
    <p:sldId id="301" r:id="rId14"/>
    <p:sldId id="306" r:id="rId15"/>
    <p:sldId id="3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9CBAB-F028-46F8-8CBD-D36F63293D0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1266F-E73E-4B52-92CD-04A1DD05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266F-E73E-4B52-92CD-04A1DD050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270-68FC-4830-8F65-421491454CC1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F3FE-43D6-483D-9FB1-E8D3DC2F12BC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A800-E67C-44F2-B58A-612C941FFB5B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C68D-D9D9-4629-B4D6-9B8FBE5D91C5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799F-0103-4D7E-9210-461BF9A7FB24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2F886-BD67-4782-871D-8EFF8A9FB773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95F-B753-4515-ABFC-880A638A1196}" type="datetime1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0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6A68-2CEB-43DF-96E5-B53D2E4475EB}" type="datetime1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0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FFE-22FA-4D17-B56A-45E8672AA5FE}" type="datetime1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DEA7-8A9C-42FF-9E1F-2C0E0133DF96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2243-0A57-42DF-AF42-BBE7DBCD94EB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61211-0588-4670-80A5-94141F3FFD15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3029903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/>
              <a:t>Visual Programming-II</a:t>
            </a:r>
            <a:br>
              <a:rPr lang="en-US" sz="4000" b="1" dirty="0"/>
            </a:b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46555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توسط : صفری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بهار139</a:t>
            </a:r>
            <a:r>
              <a:rPr lang="fa-IR" dirty="0"/>
              <a:t>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0090" y="1625679"/>
            <a:ext cx="3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/>
              <a:t>عنوان مضمون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6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Declaring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declare an event inside a class, first a delegate type for the event must be declared. For example,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delegate string </a:t>
            </a:r>
            <a:r>
              <a:rPr lang="en-US" dirty="0" err="1"/>
              <a:t>MyDel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Next, the event itself is declared, using the event keyword </a:t>
            </a:r>
            <a:r>
              <a:rPr lang="en-US" dirty="0" smtClean="0"/>
              <a:t>−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event Delegate-name Event-name;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event </a:t>
            </a:r>
            <a:r>
              <a:rPr lang="en-US" dirty="0" err="1"/>
              <a:t>MyDel</a:t>
            </a:r>
            <a:r>
              <a:rPr lang="en-US" dirty="0"/>
              <a:t> </a:t>
            </a:r>
            <a:r>
              <a:rPr lang="en-US" dirty="0" err="1"/>
              <a:t>MyEvent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The preceding code defines a delegate named </a:t>
            </a:r>
            <a:r>
              <a:rPr lang="en-US" dirty="0" err="1"/>
              <a:t>MyDel</a:t>
            </a:r>
            <a:r>
              <a:rPr lang="en-US" dirty="0" smtClean="0"/>
              <a:t> </a:t>
            </a:r>
            <a:r>
              <a:rPr lang="en-US" dirty="0"/>
              <a:t>and an event named </a:t>
            </a:r>
            <a:r>
              <a:rPr lang="en-US" dirty="0" err="1"/>
              <a:t>MyEvent</a:t>
            </a:r>
            <a:r>
              <a:rPr lang="en-US" dirty="0" smtClean="0"/>
              <a:t>, </a:t>
            </a:r>
            <a:r>
              <a:rPr lang="en-US" dirty="0"/>
              <a:t>which invokes the delegate when it is raised.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using System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SampleApp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public delegate string </a:t>
            </a:r>
            <a:r>
              <a:rPr lang="en-US" dirty="0" err="1"/>
              <a:t>MyDel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 smtClean="0"/>
              <a:t>);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class </a:t>
            </a:r>
            <a:r>
              <a:rPr lang="en-US" dirty="0" err="1"/>
              <a:t>EventProgram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event </a:t>
            </a:r>
            <a:r>
              <a:rPr lang="en-US" dirty="0" err="1"/>
              <a:t>MyDel</a:t>
            </a:r>
            <a:r>
              <a:rPr lang="en-US" dirty="0"/>
              <a:t> </a:t>
            </a:r>
            <a:r>
              <a:rPr lang="en-US" dirty="0" err="1"/>
              <a:t>MyEvent</a:t>
            </a:r>
            <a:r>
              <a:rPr lang="en-US" dirty="0" smtClean="0"/>
              <a:t>;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      public </a:t>
            </a:r>
            <a:r>
              <a:rPr lang="en-US" dirty="0" err="1"/>
              <a:t>EventProgram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MyDel</a:t>
            </a:r>
            <a:r>
              <a:rPr lang="en-US" dirty="0" smtClean="0"/>
              <a:t> a= </a:t>
            </a:r>
            <a:r>
              <a:rPr lang="en-US" dirty="0"/>
              <a:t>new </a:t>
            </a:r>
            <a:r>
              <a:rPr lang="en-US" dirty="0" err="1" smtClean="0"/>
              <a:t>MyDel</a:t>
            </a:r>
            <a:r>
              <a:rPr lang="en-US" dirty="0" smtClean="0"/>
              <a:t>(</a:t>
            </a:r>
            <a:r>
              <a:rPr lang="en-US" dirty="0" err="1" smtClean="0"/>
              <a:t>WelcomeUser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MyEvent</a:t>
            </a:r>
            <a:r>
              <a:rPr lang="en-US" dirty="0" smtClean="0"/>
              <a:t> =a;</a:t>
            </a:r>
          </a:p>
          <a:p>
            <a:pPr marL="0" indent="0">
              <a:buNone/>
            </a:pPr>
            <a:r>
              <a:rPr lang="en-US" dirty="0" smtClean="0"/>
              <a:t>                // </a:t>
            </a:r>
            <a:r>
              <a:rPr lang="en-US" dirty="0" err="1" smtClean="0"/>
              <a:t>this.MyEvent</a:t>
            </a:r>
            <a:r>
              <a:rPr lang="en-US" dirty="0" smtClean="0"/>
              <a:t> </a:t>
            </a:r>
            <a:r>
              <a:rPr lang="en-US" dirty="0"/>
              <a:t>+= new </a:t>
            </a:r>
            <a:r>
              <a:rPr lang="en-US" dirty="0" err="1"/>
              <a:t>MyDel</a:t>
            </a:r>
            <a:r>
              <a:rPr lang="en-US" dirty="0"/>
              <a:t>(</a:t>
            </a:r>
            <a:r>
              <a:rPr lang="en-US" dirty="0" err="1"/>
              <a:t>this.WelcomeUser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public string </a:t>
            </a:r>
            <a:r>
              <a:rPr lang="en-US" dirty="0" err="1"/>
              <a:t>WelcomeUser</a:t>
            </a:r>
            <a:r>
              <a:rPr lang="en-US" dirty="0"/>
              <a:t>(string username) {</a:t>
            </a:r>
          </a:p>
          <a:p>
            <a:pPr marL="0" indent="0">
              <a:buNone/>
            </a:pPr>
            <a:r>
              <a:rPr lang="en-US" dirty="0"/>
              <a:t>         return "Welcome " + username;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EventProgram</a:t>
            </a:r>
            <a:r>
              <a:rPr lang="en-US" dirty="0"/>
              <a:t> obj1 = new </a:t>
            </a:r>
            <a:r>
              <a:rPr lang="en-US" dirty="0" err="1"/>
              <a:t>EventProgram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string result = obj1.MyEvent("Tutorials Point");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(result);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135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 Events in </a:t>
            </a:r>
            <a:r>
              <a:rPr lang="en-US" b="1" dirty="0"/>
              <a:t>Visual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3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69" y="669701"/>
            <a:ext cx="9408820" cy="6051774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75008" y="0"/>
            <a:ext cx="611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DoubleClick on </a:t>
            </a:r>
            <a:r>
              <a:rPr lang="en-US" sz="3600" b="1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23644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54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12" y="695459"/>
            <a:ext cx="8914216" cy="61337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01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all Events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75" y="1708168"/>
            <a:ext cx="5282025" cy="46481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6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2376805"/>
            <a:ext cx="10515600" cy="1325563"/>
          </a:xfrm>
        </p:spPr>
        <p:txBody>
          <a:bodyPr/>
          <a:lstStyle/>
          <a:p>
            <a:pPr algn="ctr"/>
            <a:r>
              <a:rPr lang="en-US"/>
              <a:t>Events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3189"/>
          </a:xfrm>
        </p:spPr>
        <p:txBody>
          <a:bodyPr/>
          <a:lstStyle/>
          <a:p>
            <a:r>
              <a:rPr lang="en-US" b="1" dirty="0"/>
              <a:t>What Is an Event?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5030743"/>
          </a:xfrm>
        </p:spPr>
        <p:txBody>
          <a:bodyPr>
            <a:normAutofit/>
          </a:bodyPr>
          <a:lstStyle/>
          <a:p>
            <a:r>
              <a:rPr lang="en-US" b="1" dirty="0"/>
              <a:t>Events</a:t>
            </a:r>
            <a:r>
              <a:rPr lang="en-US" dirty="0"/>
              <a:t> are user actions such as key press, clicks, mouse movements, etc., or some occurrence such as system generated notifications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Applications need to respond to events when they occur. For example, interrupts. Events are used for </a:t>
            </a:r>
            <a:r>
              <a:rPr lang="en-US" dirty="0" smtClean="0"/>
              <a:t>inter-process communication</a:t>
            </a:r>
            <a:r>
              <a:rPr lang="en-US" dirty="0"/>
              <a:t>.</a:t>
            </a:r>
          </a:p>
          <a:p>
            <a:r>
              <a:rPr lang="en-US" b="1" dirty="0" smtClean="0"/>
              <a:t>Events</a:t>
            </a:r>
            <a:r>
              <a:rPr lang="en-US" dirty="0" smtClean="0"/>
              <a:t> </a:t>
            </a:r>
            <a:r>
              <a:rPr lang="en-US" dirty="0"/>
              <a:t>enable an object to notify other objects when something of interest occurs. The object that raises the event is called the </a:t>
            </a:r>
            <a:r>
              <a:rPr lang="en-US" b="1" dirty="0"/>
              <a:t>publisher</a:t>
            </a:r>
            <a:r>
              <a:rPr lang="en-US" dirty="0"/>
              <a:t> and the objects that handle the event are called </a:t>
            </a:r>
            <a:r>
              <a:rPr lang="en-US" b="1" dirty="0"/>
              <a:t>subscribers.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21216"/>
          </a:xfrm>
        </p:spPr>
        <p:txBody>
          <a:bodyPr/>
          <a:lstStyle/>
          <a:p>
            <a:r>
              <a:rPr lang="en-US" b="1" dirty="0" smtClean="0"/>
              <a:t>Publisher &amp; </a:t>
            </a:r>
            <a:r>
              <a:rPr lang="en-US" b="1" dirty="0"/>
              <a:t>subscriber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5673144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/>
              <a:t>publisher</a:t>
            </a:r>
            <a:r>
              <a:rPr lang="en-US" dirty="0"/>
              <a:t> is an object that contains the definition of the event and the delegate. The event-delegate association is also defined in this object. A publisher class object invokes the event and it is notified to other objects.</a:t>
            </a:r>
          </a:p>
          <a:p>
            <a:r>
              <a:rPr lang="en-US" dirty="0"/>
              <a:t>A </a:t>
            </a:r>
            <a:r>
              <a:rPr lang="en-US" b="1" dirty="0"/>
              <a:t>subscriber</a:t>
            </a:r>
            <a:r>
              <a:rPr lang="en-US" dirty="0"/>
              <a:t> is an object that accepts the event and provides an event handler. The delegate in the publisher class invokes the method (event handler) of the subscriber class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Event </a:t>
            </a:r>
            <a:r>
              <a:rPr lang="en-US" dirty="0"/>
              <a:t>handlers themselves are simply methods. The only restriction on an event handler method is that </a:t>
            </a:r>
            <a:r>
              <a:rPr lang="en-US" dirty="0" smtClean="0"/>
              <a:t>it must </a:t>
            </a:r>
            <a:r>
              <a:rPr lang="en-US" dirty="0"/>
              <a:t>match the return type and parameters required by the event. This restriction is part of the </a:t>
            </a:r>
            <a:r>
              <a:rPr lang="en-US" dirty="0" smtClean="0"/>
              <a:t>definition of an </a:t>
            </a:r>
            <a:r>
              <a:rPr lang="en-US" dirty="0"/>
              <a:t>event and is </a:t>
            </a:r>
            <a:r>
              <a:rPr lang="en-US" dirty="0" smtClean="0"/>
              <a:t>specified </a:t>
            </a:r>
            <a:r>
              <a:rPr lang="en-US" dirty="0"/>
              <a:t>by a </a:t>
            </a:r>
            <a:r>
              <a:rPr lang="en-US" i="1" dirty="0"/>
              <a:t>delegate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Delegate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delegates are similar to pointers to functions, in C or C++. A </a:t>
            </a:r>
            <a:r>
              <a:rPr lang="en-US" b="1" dirty="0"/>
              <a:t>delegate</a:t>
            </a:r>
            <a:r>
              <a:rPr lang="en-US" dirty="0"/>
              <a:t> is a reference type variable that holds the reference to a method. The reference can be changed at runtime.</a:t>
            </a:r>
          </a:p>
          <a:p>
            <a:r>
              <a:rPr lang="en-US" dirty="0"/>
              <a:t>Delegates are especially used for implementing events and the call-back methods. All delegates are implicitly derived from the </a:t>
            </a:r>
            <a:r>
              <a:rPr lang="en-US" b="1" dirty="0" err="1"/>
              <a:t>System.Delegate</a:t>
            </a:r>
            <a:r>
              <a:rPr lang="en-US" dirty="0"/>
              <a:t>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4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>
            <a:normAutofit/>
          </a:bodyPr>
          <a:lstStyle/>
          <a:p>
            <a:r>
              <a:rPr lang="en-US" b="1" dirty="0"/>
              <a:t>Declaring </a:t>
            </a:r>
            <a:r>
              <a:rPr lang="en-US" b="1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Delegate declaration determines the methods that can be referenced by the delegate. A delegate can refer to a method, which has the same signature as that of the delegate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Syntax for delegate declaration is 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access-modifier} delegate {return-type} {name}([parameters</a:t>
            </a:r>
            <a:r>
              <a:rPr lang="en-US" dirty="0" smtClean="0"/>
              <a:t>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example, consider a delegate 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delegate int </a:t>
            </a:r>
            <a:r>
              <a:rPr lang="en-US" dirty="0" err="1"/>
              <a:t>MethodPointer</a:t>
            </a:r>
            <a:r>
              <a:rPr lang="en-US" dirty="0"/>
              <a:t>(int number1, int number2);</a:t>
            </a:r>
          </a:p>
          <a:p>
            <a:pPr marL="0" indent="0">
              <a:buNone/>
            </a:pPr>
            <a:r>
              <a:rPr lang="en-US" dirty="0"/>
              <a:t>The preceding delegate can be used to reference any method that </a:t>
            </a:r>
            <a:r>
              <a:rPr lang="en-US" dirty="0" smtClean="0"/>
              <a:t>have two int </a:t>
            </a:r>
            <a:r>
              <a:rPr lang="en-US" dirty="0"/>
              <a:t>parameter and returns an int type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1606"/>
            <a:ext cx="12192000" cy="1325563"/>
          </a:xfrm>
        </p:spPr>
        <p:txBody>
          <a:bodyPr/>
          <a:lstStyle/>
          <a:p>
            <a:r>
              <a:rPr lang="en-US" b="1" dirty="0" smtClean="0"/>
              <a:t>       Instantiating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1520"/>
            <a:ext cx="10515600" cy="5956479"/>
          </a:xfrm>
        </p:spPr>
        <p:txBody>
          <a:bodyPr>
            <a:normAutofit/>
          </a:bodyPr>
          <a:lstStyle/>
          <a:p>
            <a:r>
              <a:rPr lang="en-US" dirty="0"/>
              <a:t>Once a delegate type is declared, a delegate object must be created with the </a:t>
            </a:r>
            <a:r>
              <a:rPr lang="en-US" b="1" dirty="0"/>
              <a:t>new </a:t>
            </a:r>
            <a:r>
              <a:rPr lang="en-US" dirty="0"/>
              <a:t>keyword and be associated with a particular method. When creating a delegate, the argument passed to the </a:t>
            </a:r>
            <a:r>
              <a:rPr lang="en-US" b="1" dirty="0"/>
              <a:t>new</a:t>
            </a:r>
            <a:r>
              <a:rPr lang="en-US" dirty="0"/>
              <a:t> expression is written similar to a method call, but without the arguments to the method. For example 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public static int Sum(int number1, int number2)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return number1 + number2;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MethodPointer</a:t>
            </a:r>
            <a:r>
              <a:rPr lang="en-US" dirty="0"/>
              <a:t> pointer = </a:t>
            </a:r>
            <a:r>
              <a:rPr lang="en-US" dirty="0" smtClean="0"/>
              <a:t>new </a:t>
            </a:r>
            <a:r>
              <a:rPr lang="en-US" dirty="0" err="1" smtClean="0"/>
              <a:t>MethodPointer</a:t>
            </a:r>
            <a:r>
              <a:rPr lang="en-US" dirty="0" smtClean="0"/>
              <a:t>( Sum);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(pointer(2, 5));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7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7278"/>
          </a:xfrm>
        </p:spPr>
        <p:txBody>
          <a:bodyPr>
            <a:normAutofit/>
          </a:bodyPr>
          <a:lstStyle/>
          <a:p>
            <a:r>
              <a:rPr lang="en-US" b="1" dirty="0"/>
              <a:t>Multicasting of a </a:t>
            </a:r>
            <a:r>
              <a:rPr lang="en-US" b="1" dirty="0" smtClean="0"/>
              <a:t>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78"/>
            <a:ext cx="10515600" cy="5930721"/>
          </a:xfrm>
        </p:spPr>
        <p:txBody>
          <a:bodyPr>
            <a:normAutofit/>
          </a:bodyPr>
          <a:lstStyle/>
          <a:p>
            <a:r>
              <a:rPr lang="en-US" dirty="0"/>
              <a:t>Delegate objects can be composed using the "+" operator. A composed delegate calls the two delegates it was composed from. Only delegates of the same type can be composed. The "-" operator can be used to remove a component delegate from a composed delegate.</a:t>
            </a:r>
          </a:p>
          <a:p>
            <a:r>
              <a:rPr lang="en-US" dirty="0"/>
              <a:t>Using this property of delegates you can create an invocation list of methods that will be called when a delegate is invoked. This is called </a:t>
            </a:r>
            <a:r>
              <a:rPr lang="en-US" b="1" dirty="0"/>
              <a:t>multicasting</a:t>
            </a:r>
            <a:r>
              <a:rPr lang="en-US" dirty="0"/>
              <a:t> of a delegate. The </a:t>
            </a:r>
            <a:r>
              <a:rPr lang="en-US" dirty="0" smtClean="0"/>
              <a:t>next slide </a:t>
            </a:r>
            <a:r>
              <a:rPr lang="en-US" dirty="0"/>
              <a:t>program demonstrates multicasting of a delegate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0"/>
            <a:ext cx="10515600" cy="6721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delegate </a:t>
            </a:r>
            <a:r>
              <a:rPr lang="en-US" dirty="0" err="1" smtClean="0"/>
              <a:t>viod</a:t>
            </a:r>
            <a:r>
              <a:rPr lang="en-US" dirty="0" smtClean="0"/>
              <a:t> </a:t>
            </a:r>
            <a:r>
              <a:rPr lang="en-US" dirty="0" err="1"/>
              <a:t>MethodPointer</a:t>
            </a:r>
            <a:r>
              <a:rPr lang="en-US" dirty="0"/>
              <a:t>(int number1, int number2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void Sum(int number1, int number2)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{	</a:t>
            </a:r>
            <a:r>
              <a:rPr lang="en-US" dirty="0" err="1" smtClean="0"/>
              <a:t>Console.WriteLine</a:t>
            </a:r>
            <a:r>
              <a:rPr lang="en-US" dirty="0" smtClean="0"/>
              <a:t>(number1 </a:t>
            </a:r>
            <a:r>
              <a:rPr lang="en-US" dirty="0"/>
              <a:t>+ number2);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void </a:t>
            </a:r>
            <a:r>
              <a:rPr lang="en-US" dirty="0" err="1"/>
              <a:t>Substract</a:t>
            </a:r>
            <a:r>
              <a:rPr lang="en-US" dirty="0"/>
              <a:t>(int number1, int number2)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{	 </a:t>
            </a:r>
            <a:r>
              <a:rPr lang="en-US" dirty="0" err="1"/>
              <a:t>Console.WriteLine</a:t>
            </a:r>
            <a:r>
              <a:rPr lang="en-US" dirty="0"/>
              <a:t>(number1 - number2);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{	</a:t>
            </a:r>
            <a:r>
              <a:rPr lang="en-US" dirty="0" err="1"/>
              <a:t>MethodPointer</a:t>
            </a:r>
            <a:r>
              <a:rPr lang="en-US" dirty="0"/>
              <a:t> pointer = new </a:t>
            </a:r>
            <a:r>
              <a:rPr lang="en-US" dirty="0" err="1"/>
              <a:t>MethodPointer</a:t>
            </a:r>
            <a:r>
              <a:rPr lang="en-US" dirty="0"/>
              <a:t>( Sum);</a:t>
            </a:r>
          </a:p>
          <a:p>
            <a:pPr marL="0" indent="0">
              <a:buNone/>
            </a:pPr>
            <a:r>
              <a:rPr lang="en-US" dirty="0"/>
              <a:t>        	pointer += </a:t>
            </a:r>
            <a:r>
              <a:rPr lang="en-US" dirty="0" err="1"/>
              <a:t>Substract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	pointer(8, 3);</a:t>
            </a:r>
          </a:p>
          <a:p>
            <a:pPr marL="0" indent="0">
              <a:buNone/>
            </a:pPr>
            <a:r>
              <a:rPr lang="en-US" dirty="0"/>
              <a:t>        	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5685</TotalTime>
  <Words>600</Words>
  <Application>Microsoft Office PowerPoint</Application>
  <PresentationFormat>Widescreen</PresentationFormat>
  <Paragraphs>106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 Nazanin</vt:lpstr>
      <vt:lpstr>Calibri</vt:lpstr>
      <vt:lpstr>Calibri Light</vt:lpstr>
      <vt:lpstr>Office Theme</vt:lpstr>
      <vt:lpstr>Visual Programming-II </vt:lpstr>
      <vt:lpstr>Events</vt:lpstr>
      <vt:lpstr>What Is an Event?</vt:lpstr>
      <vt:lpstr>Publisher &amp; subscriber</vt:lpstr>
      <vt:lpstr>Delegate</vt:lpstr>
      <vt:lpstr>Declaring Delegates</vt:lpstr>
      <vt:lpstr>       Instantiating Delegates</vt:lpstr>
      <vt:lpstr>Multicasting of a Delegate</vt:lpstr>
      <vt:lpstr>PowerPoint Presentation</vt:lpstr>
      <vt:lpstr>Declaring Events</vt:lpstr>
      <vt:lpstr>PowerPoint Presentation</vt:lpstr>
      <vt:lpstr> Events in Visual Programming</vt:lpstr>
      <vt:lpstr>PowerPoint Presentation</vt:lpstr>
      <vt:lpstr>PowerPoint Presentation</vt:lpstr>
      <vt:lpstr>List of all Events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2</dc:title>
  <dc:creator>ali</dc:creator>
  <cp:lastModifiedBy>safari</cp:lastModifiedBy>
  <cp:revision>138</cp:revision>
  <dcterms:created xsi:type="dcterms:W3CDTF">2017-04-08T18:39:57Z</dcterms:created>
  <dcterms:modified xsi:type="dcterms:W3CDTF">2019-04-07T01:43:47Z</dcterms:modified>
</cp:coreProperties>
</file>