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421C84-C807-43CE-9B38-84402334A56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F6723-F34A-4B18-B00F-7B457B70EDA4}" type="slidenum">
              <a:rPr lang="en-US" smtClean="0"/>
              <a:t>‹#›</a:t>
            </a:fld>
            <a:endParaRPr lang="en-US"/>
          </a:p>
        </p:txBody>
      </p:sp>
    </p:spTree>
    <p:extLst>
      <p:ext uri="{BB962C8B-B14F-4D97-AF65-F5344CB8AC3E}">
        <p14:creationId xmlns:p14="http://schemas.microsoft.com/office/powerpoint/2010/main" val="650489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21C84-C807-43CE-9B38-84402334A56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F6723-F34A-4B18-B00F-7B457B70EDA4}" type="slidenum">
              <a:rPr lang="en-US" smtClean="0"/>
              <a:t>‹#›</a:t>
            </a:fld>
            <a:endParaRPr lang="en-US"/>
          </a:p>
        </p:txBody>
      </p:sp>
    </p:spTree>
    <p:extLst>
      <p:ext uri="{BB962C8B-B14F-4D97-AF65-F5344CB8AC3E}">
        <p14:creationId xmlns:p14="http://schemas.microsoft.com/office/powerpoint/2010/main" val="341467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21C84-C807-43CE-9B38-84402334A56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F6723-F34A-4B18-B00F-7B457B70EDA4}" type="slidenum">
              <a:rPr lang="en-US" smtClean="0"/>
              <a:t>‹#›</a:t>
            </a:fld>
            <a:endParaRPr lang="en-US"/>
          </a:p>
        </p:txBody>
      </p:sp>
    </p:spTree>
    <p:extLst>
      <p:ext uri="{BB962C8B-B14F-4D97-AF65-F5344CB8AC3E}">
        <p14:creationId xmlns:p14="http://schemas.microsoft.com/office/powerpoint/2010/main" val="2884024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21C84-C807-43CE-9B38-84402334A56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F6723-F34A-4B18-B00F-7B457B70EDA4}" type="slidenum">
              <a:rPr lang="en-US" smtClean="0"/>
              <a:t>‹#›</a:t>
            </a:fld>
            <a:endParaRPr lang="en-US"/>
          </a:p>
        </p:txBody>
      </p:sp>
    </p:spTree>
    <p:extLst>
      <p:ext uri="{BB962C8B-B14F-4D97-AF65-F5344CB8AC3E}">
        <p14:creationId xmlns:p14="http://schemas.microsoft.com/office/powerpoint/2010/main" val="86080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421C84-C807-43CE-9B38-84402334A561}"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F6723-F34A-4B18-B00F-7B457B70EDA4}" type="slidenum">
              <a:rPr lang="en-US" smtClean="0"/>
              <a:t>‹#›</a:t>
            </a:fld>
            <a:endParaRPr lang="en-US"/>
          </a:p>
        </p:txBody>
      </p:sp>
    </p:spTree>
    <p:extLst>
      <p:ext uri="{BB962C8B-B14F-4D97-AF65-F5344CB8AC3E}">
        <p14:creationId xmlns:p14="http://schemas.microsoft.com/office/powerpoint/2010/main" val="34599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421C84-C807-43CE-9B38-84402334A561}"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F6723-F34A-4B18-B00F-7B457B70EDA4}" type="slidenum">
              <a:rPr lang="en-US" smtClean="0"/>
              <a:t>‹#›</a:t>
            </a:fld>
            <a:endParaRPr lang="en-US"/>
          </a:p>
        </p:txBody>
      </p:sp>
    </p:spTree>
    <p:extLst>
      <p:ext uri="{BB962C8B-B14F-4D97-AF65-F5344CB8AC3E}">
        <p14:creationId xmlns:p14="http://schemas.microsoft.com/office/powerpoint/2010/main" val="18435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421C84-C807-43CE-9B38-84402334A561}"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EF6723-F34A-4B18-B00F-7B457B70EDA4}" type="slidenum">
              <a:rPr lang="en-US" smtClean="0"/>
              <a:t>‹#›</a:t>
            </a:fld>
            <a:endParaRPr lang="en-US"/>
          </a:p>
        </p:txBody>
      </p:sp>
    </p:spTree>
    <p:extLst>
      <p:ext uri="{BB962C8B-B14F-4D97-AF65-F5344CB8AC3E}">
        <p14:creationId xmlns:p14="http://schemas.microsoft.com/office/powerpoint/2010/main" val="217424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421C84-C807-43CE-9B38-84402334A561}"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F6723-F34A-4B18-B00F-7B457B70EDA4}" type="slidenum">
              <a:rPr lang="en-US" smtClean="0"/>
              <a:t>‹#›</a:t>
            </a:fld>
            <a:endParaRPr lang="en-US"/>
          </a:p>
        </p:txBody>
      </p:sp>
    </p:spTree>
    <p:extLst>
      <p:ext uri="{BB962C8B-B14F-4D97-AF65-F5344CB8AC3E}">
        <p14:creationId xmlns:p14="http://schemas.microsoft.com/office/powerpoint/2010/main" val="164151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21C84-C807-43CE-9B38-84402334A561}"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EF6723-F34A-4B18-B00F-7B457B70EDA4}" type="slidenum">
              <a:rPr lang="en-US" smtClean="0"/>
              <a:t>‹#›</a:t>
            </a:fld>
            <a:endParaRPr lang="en-US"/>
          </a:p>
        </p:txBody>
      </p:sp>
    </p:spTree>
    <p:extLst>
      <p:ext uri="{BB962C8B-B14F-4D97-AF65-F5344CB8AC3E}">
        <p14:creationId xmlns:p14="http://schemas.microsoft.com/office/powerpoint/2010/main" val="407349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21C84-C807-43CE-9B38-84402334A561}"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F6723-F34A-4B18-B00F-7B457B70EDA4}" type="slidenum">
              <a:rPr lang="en-US" smtClean="0"/>
              <a:t>‹#›</a:t>
            </a:fld>
            <a:endParaRPr lang="en-US"/>
          </a:p>
        </p:txBody>
      </p:sp>
    </p:spTree>
    <p:extLst>
      <p:ext uri="{BB962C8B-B14F-4D97-AF65-F5344CB8AC3E}">
        <p14:creationId xmlns:p14="http://schemas.microsoft.com/office/powerpoint/2010/main" val="375630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21C84-C807-43CE-9B38-84402334A561}"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F6723-F34A-4B18-B00F-7B457B70EDA4}" type="slidenum">
              <a:rPr lang="en-US" smtClean="0"/>
              <a:t>‹#›</a:t>
            </a:fld>
            <a:endParaRPr lang="en-US"/>
          </a:p>
        </p:txBody>
      </p:sp>
    </p:spTree>
    <p:extLst>
      <p:ext uri="{BB962C8B-B14F-4D97-AF65-F5344CB8AC3E}">
        <p14:creationId xmlns:p14="http://schemas.microsoft.com/office/powerpoint/2010/main" val="354214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21C84-C807-43CE-9B38-84402334A561}" type="datetimeFigureOut">
              <a:rPr lang="en-US" smtClean="0"/>
              <a:t>9/3/2019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F6723-F34A-4B18-B00F-7B457B70EDA4}" type="slidenum">
              <a:rPr lang="en-US" smtClean="0"/>
              <a:t>‹#›</a:t>
            </a:fld>
            <a:endParaRPr lang="en-US"/>
          </a:p>
        </p:txBody>
      </p:sp>
    </p:spTree>
    <p:extLst>
      <p:ext uri="{BB962C8B-B14F-4D97-AF65-F5344CB8AC3E}">
        <p14:creationId xmlns:p14="http://schemas.microsoft.com/office/powerpoint/2010/main" val="2844439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wordsmile.com/pengertian-contoh-kalimat-dependent-claus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Dhika</a:t>
            </a:r>
            <a:r>
              <a:rPr lang="en-US" dirty="0" smtClean="0"/>
              <a:t> </a:t>
            </a:r>
            <a:r>
              <a:rPr lang="en-US" dirty="0" err="1" smtClean="0"/>
              <a:t>Ayuuuuuu</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803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7"/>
            <a:ext cx="10515600" cy="5687566"/>
          </a:xfrm>
        </p:spPr>
        <p:txBody>
          <a:bodyPr/>
          <a:lstStyle/>
          <a:p>
            <a:r>
              <a:rPr lang="en-US" i="1" dirty="0"/>
              <a:t>Relative pronoun</a:t>
            </a:r>
            <a:r>
              <a:rPr lang="en-US" dirty="0"/>
              <a:t> </a:t>
            </a:r>
            <a:r>
              <a:rPr lang="en-US" dirty="0" err="1"/>
              <a:t>merupakan</a:t>
            </a:r>
            <a:r>
              <a:rPr lang="en-US" dirty="0"/>
              <a:t> </a:t>
            </a:r>
            <a:r>
              <a:rPr lang="en-US" dirty="0" err="1"/>
              <a:t>bagian</a:t>
            </a:r>
            <a:r>
              <a:rPr lang="en-US" dirty="0"/>
              <a:t> </a:t>
            </a:r>
            <a:r>
              <a:rPr lang="en-US" dirty="0" err="1"/>
              <a:t>dari</a:t>
            </a:r>
            <a:r>
              <a:rPr lang="en-US" i="1" dirty="0"/>
              <a:t> relative clause</a:t>
            </a:r>
            <a:r>
              <a:rPr lang="en-US" dirty="0"/>
              <a:t> yang </a:t>
            </a:r>
            <a:r>
              <a:rPr lang="en-US" dirty="0" err="1"/>
              <a:t>tidak</a:t>
            </a:r>
            <a:r>
              <a:rPr lang="en-US" dirty="0"/>
              <a:t> </a:t>
            </a:r>
            <a:r>
              <a:rPr lang="en-US" dirty="0" err="1"/>
              <a:t>dapat</a:t>
            </a:r>
            <a:r>
              <a:rPr lang="en-US" dirty="0"/>
              <a:t> </a:t>
            </a:r>
            <a:r>
              <a:rPr lang="en-US" dirty="0" err="1"/>
              <a:t>berdiri</a:t>
            </a:r>
            <a:r>
              <a:rPr lang="en-US" dirty="0"/>
              <a:t> </a:t>
            </a:r>
            <a:r>
              <a:rPr lang="en-US" dirty="0" err="1"/>
              <a:t>sendiri</a:t>
            </a:r>
            <a:r>
              <a:rPr lang="en-US" dirty="0"/>
              <a:t>, </a:t>
            </a:r>
            <a:r>
              <a:rPr lang="en-US" dirty="0" err="1"/>
              <a:t>melainkan</a:t>
            </a:r>
            <a:r>
              <a:rPr lang="en-US" dirty="0"/>
              <a:t> </a:t>
            </a:r>
            <a:r>
              <a:rPr lang="en-US" dirty="0" err="1"/>
              <a:t>berada</a:t>
            </a:r>
            <a:r>
              <a:rPr lang="en-US" dirty="0"/>
              <a:t> di </a:t>
            </a:r>
            <a:r>
              <a:rPr lang="en-US" dirty="0" err="1"/>
              <a:t>dalam</a:t>
            </a:r>
            <a:r>
              <a:rPr lang="en-US" dirty="0"/>
              <a:t> </a:t>
            </a:r>
            <a:r>
              <a:rPr lang="en-US" i="1" dirty="0"/>
              <a:t>complex sentence</a:t>
            </a:r>
            <a:r>
              <a:rPr lang="en-US" dirty="0"/>
              <a:t>. </a:t>
            </a:r>
            <a:r>
              <a:rPr lang="en-US" dirty="0" err="1"/>
              <a:t>Sedangkan</a:t>
            </a:r>
            <a:r>
              <a:rPr lang="en-US" dirty="0"/>
              <a:t> c</a:t>
            </a:r>
            <a:r>
              <a:rPr lang="en-US" i="1" dirty="0"/>
              <a:t>omplex sentence</a:t>
            </a:r>
            <a:r>
              <a:rPr lang="en-US" dirty="0"/>
              <a:t> </a:t>
            </a:r>
            <a:r>
              <a:rPr lang="en-US" dirty="0" err="1"/>
              <a:t>merupakan</a:t>
            </a:r>
            <a:r>
              <a:rPr lang="en-US" dirty="0"/>
              <a:t> </a:t>
            </a:r>
            <a:r>
              <a:rPr lang="en-US" dirty="0" err="1"/>
              <a:t>gabungan</a:t>
            </a:r>
            <a:r>
              <a:rPr lang="en-US" dirty="0"/>
              <a:t> </a:t>
            </a:r>
            <a:r>
              <a:rPr lang="en-US" dirty="0" err="1"/>
              <a:t>dari</a:t>
            </a:r>
            <a:r>
              <a:rPr lang="en-US" dirty="0"/>
              <a:t> </a:t>
            </a:r>
            <a:r>
              <a:rPr lang="en-US" u="sng" dirty="0"/>
              <a:t>independent clause</a:t>
            </a:r>
            <a:r>
              <a:rPr lang="en-US" dirty="0"/>
              <a:t> (</a:t>
            </a:r>
            <a:r>
              <a:rPr lang="en-US" dirty="0" err="1"/>
              <a:t>kalimat</a:t>
            </a:r>
            <a:r>
              <a:rPr lang="en-US" dirty="0"/>
              <a:t> </a:t>
            </a:r>
            <a:r>
              <a:rPr lang="en-US" dirty="0" err="1"/>
              <a:t>utuh</a:t>
            </a:r>
            <a:r>
              <a:rPr lang="en-US" dirty="0"/>
              <a:t>) </a:t>
            </a:r>
            <a:r>
              <a:rPr lang="en-US" dirty="0" err="1"/>
              <a:t>dan</a:t>
            </a:r>
            <a:r>
              <a:rPr lang="en-US" dirty="0"/>
              <a:t> </a:t>
            </a:r>
            <a:r>
              <a:rPr lang="en-US" u="sng" dirty="0">
                <a:hlinkClick r:id="rId2"/>
              </a:rPr>
              <a:t>subordinate </a:t>
            </a:r>
            <a:r>
              <a:rPr lang="en-US" u="sng" dirty="0" smtClean="0">
                <a:hlinkClick r:id="rId2"/>
              </a:rPr>
              <a:t>clause</a:t>
            </a:r>
            <a:r>
              <a:rPr lang="en-US" dirty="0" smtClean="0"/>
              <a:t>(relative </a:t>
            </a:r>
            <a:r>
              <a:rPr lang="en-US" dirty="0"/>
              <a:t>clause). </a:t>
            </a:r>
            <a:r>
              <a:rPr lang="en-US" dirty="0" err="1"/>
              <a:t>Gambaran</a:t>
            </a:r>
            <a:r>
              <a:rPr lang="en-US" dirty="0"/>
              <a:t> </a:t>
            </a:r>
            <a:r>
              <a:rPr lang="en-US" dirty="0" err="1"/>
              <a:t>lebih</a:t>
            </a:r>
            <a:r>
              <a:rPr lang="en-US" dirty="0"/>
              <a:t> </a:t>
            </a:r>
            <a:r>
              <a:rPr lang="en-US" dirty="0" err="1"/>
              <a:t>jelasnya</a:t>
            </a:r>
            <a:r>
              <a:rPr lang="en-US" dirty="0"/>
              <a:t> </a:t>
            </a:r>
            <a:r>
              <a:rPr lang="en-US" dirty="0" err="1"/>
              <a:t>dapat</a:t>
            </a:r>
            <a:r>
              <a:rPr lang="en-US" dirty="0"/>
              <a:t> </a:t>
            </a:r>
            <a:r>
              <a:rPr lang="en-US" dirty="0" err="1"/>
              <a:t>dilihat</a:t>
            </a:r>
            <a:r>
              <a:rPr lang="en-US" dirty="0"/>
              <a:t> </a:t>
            </a:r>
            <a:r>
              <a:rPr lang="en-US" dirty="0" err="1"/>
              <a:t>pada</a:t>
            </a:r>
            <a:r>
              <a:rPr lang="en-US" dirty="0"/>
              <a:t> </a:t>
            </a:r>
            <a:r>
              <a:rPr lang="en-US" dirty="0" err="1"/>
              <a:t>rumus</a:t>
            </a:r>
            <a:r>
              <a:rPr lang="en-US" dirty="0"/>
              <a:t> </a:t>
            </a:r>
            <a:r>
              <a:rPr lang="en-US" dirty="0" err="1"/>
              <a:t>berikut</a:t>
            </a:r>
            <a:r>
              <a:rPr lang="en-US" dirty="0" smtClean="0"/>
              <a:t>.</a:t>
            </a:r>
          </a:p>
          <a:p>
            <a:endParaRPr lang="en-US" dirty="0" smtClean="0"/>
          </a:p>
          <a:p>
            <a:endParaRPr lang="en-US" dirty="0"/>
          </a:p>
          <a:p>
            <a:pPr marL="0" indent="0">
              <a:buNone/>
            </a:pPr>
            <a:endParaRPr lang="en-US" dirty="0"/>
          </a:p>
          <a:p>
            <a:r>
              <a:rPr lang="en-US" dirty="0" err="1" smtClean="0"/>
              <a:t>Contoh</a:t>
            </a:r>
            <a:r>
              <a:rPr lang="en-US" dirty="0" smtClean="0"/>
              <a:t> :</a:t>
            </a:r>
          </a:p>
          <a:p>
            <a:endParaRPr lang="en-US" dirty="0"/>
          </a:p>
        </p:txBody>
      </p:sp>
      <p:pic>
        <p:nvPicPr>
          <p:cNvPr id="5" name="Picture 4"/>
          <p:cNvPicPr>
            <a:picLocks noChangeAspect="1"/>
          </p:cNvPicPr>
          <p:nvPr/>
        </p:nvPicPr>
        <p:blipFill>
          <a:blip r:embed="rId3"/>
          <a:stretch>
            <a:fillRect/>
          </a:stretch>
        </p:blipFill>
        <p:spPr>
          <a:xfrm>
            <a:off x="1988693" y="2590197"/>
            <a:ext cx="7233855" cy="1151116"/>
          </a:xfrm>
          <a:prstGeom prst="rect">
            <a:avLst/>
          </a:prstGeom>
        </p:spPr>
      </p:pic>
      <p:pic>
        <p:nvPicPr>
          <p:cNvPr id="6" name="Picture 5"/>
          <p:cNvPicPr>
            <a:picLocks noChangeAspect="1"/>
          </p:cNvPicPr>
          <p:nvPr/>
        </p:nvPicPr>
        <p:blipFill>
          <a:blip r:embed="rId4"/>
          <a:stretch>
            <a:fillRect/>
          </a:stretch>
        </p:blipFill>
        <p:spPr>
          <a:xfrm>
            <a:off x="1988692" y="4520485"/>
            <a:ext cx="7334117" cy="1656478"/>
          </a:xfrm>
          <a:prstGeom prst="rect">
            <a:avLst/>
          </a:prstGeom>
        </p:spPr>
      </p:pic>
    </p:spTree>
    <p:extLst>
      <p:ext uri="{BB962C8B-B14F-4D97-AF65-F5344CB8AC3E}">
        <p14:creationId xmlns:p14="http://schemas.microsoft.com/office/powerpoint/2010/main" val="43050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lstStyle/>
          <a:p>
            <a:r>
              <a:rPr lang="en-US" dirty="0" err="1" smtClean="0"/>
              <a:t>contoh</a:t>
            </a:r>
            <a:endParaRPr lang="en-US" dirty="0"/>
          </a:p>
        </p:txBody>
      </p:sp>
      <p:sp>
        <p:nvSpPr>
          <p:cNvPr id="3" name="Content Placeholder 2"/>
          <p:cNvSpPr>
            <a:spLocks noGrp="1"/>
          </p:cNvSpPr>
          <p:nvPr>
            <p:ph idx="1"/>
          </p:nvPr>
        </p:nvSpPr>
        <p:spPr>
          <a:xfrm>
            <a:off x="838200" y="1197736"/>
            <a:ext cx="10515600" cy="5306095"/>
          </a:xfrm>
        </p:spPr>
        <p:txBody>
          <a:bodyPr>
            <a:normAutofit fontScale="55000" lnSpcReduction="20000"/>
          </a:bodyPr>
          <a:lstStyle/>
          <a:p>
            <a:pPr marL="0" indent="0">
              <a:buNone/>
            </a:pPr>
            <a:r>
              <a:rPr lang="en-US" b="1" cap="all" dirty="0" err="1" smtClean="0"/>
              <a:t>jENIS</a:t>
            </a:r>
            <a:r>
              <a:rPr lang="en-US" b="1" cap="all" dirty="0" smtClean="0"/>
              <a:t>-JENIS </a:t>
            </a:r>
            <a:r>
              <a:rPr lang="en-US" b="1" cap="all" dirty="0"/>
              <a:t>RELATIVE PRONOUNS </a:t>
            </a:r>
            <a:r>
              <a:rPr lang="en-US" b="1" cap="all" dirty="0" smtClean="0"/>
              <a:t>– THAT</a:t>
            </a:r>
          </a:p>
          <a:p>
            <a:pPr marL="0" indent="0">
              <a:buNone/>
            </a:pPr>
            <a:r>
              <a:rPr lang="en-US" i="1" dirty="0" smtClean="0"/>
              <a:t>1</a:t>
            </a:r>
            <a:r>
              <a:rPr lang="en-US" i="1" dirty="0"/>
              <a:t>. That</a:t>
            </a:r>
            <a:endParaRPr lang="en-US" dirty="0"/>
          </a:p>
          <a:p>
            <a:pPr marL="0" indent="0">
              <a:lnSpc>
                <a:spcPct val="170000"/>
              </a:lnSpc>
              <a:buNone/>
            </a:pPr>
            <a:r>
              <a:rPr lang="en-US" i="1" dirty="0" smtClean="0"/>
              <a:t>	That</a:t>
            </a:r>
            <a:r>
              <a:rPr lang="en-US" dirty="0"/>
              <a:t> </a:t>
            </a:r>
            <a:r>
              <a:rPr lang="en-US" dirty="0" err="1"/>
              <a:t>sebagai</a:t>
            </a:r>
            <a:r>
              <a:rPr lang="en-US" dirty="0"/>
              <a:t> kata </a:t>
            </a:r>
            <a:r>
              <a:rPr lang="en-US" dirty="0" err="1"/>
              <a:t>ganti</a:t>
            </a:r>
            <a:r>
              <a:rPr lang="en-US" dirty="0"/>
              <a:t> </a:t>
            </a:r>
            <a:r>
              <a:rPr lang="en-US" dirty="0" err="1"/>
              <a:t>untuk</a:t>
            </a:r>
            <a:r>
              <a:rPr lang="en-US" dirty="0"/>
              <a:t> orang </a:t>
            </a:r>
            <a:r>
              <a:rPr lang="en-US" dirty="0" err="1"/>
              <a:t>dan</a:t>
            </a:r>
            <a:r>
              <a:rPr lang="en-US" dirty="0"/>
              <a:t> </a:t>
            </a:r>
            <a:r>
              <a:rPr lang="en-US" dirty="0" err="1"/>
              <a:t>benda</a:t>
            </a:r>
            <a:r>
              <a:rPr lang="en-US" dirty="0"/>
              <a:t> </a:t>
            </a:r>
            <a:r>
              <a:rPr lang="en-US" dirty="0" err="1"/>
              <a:t>sebagai</a:t>
            </a:r>
            <a:r>
              <a:rPr lang="en-US" dirty="0"/>
              <a:t> </a:t>
            </a:r>
            <a:r>
              <a:rPr lang="en-US" i="1" dirty="0"/>
              <a:t>subject</a:t>
            </a:r>
            <a:r>
              <a:rPr lang="en-US" dirty="0"/>
              <a:t> </a:t>
            </a:r>
            <a:r>
              <a:rPr lang="en-US" dirty="0" err="1"/>
              <a:t>atau</a:t>
            </a:r>
            <a:r>
              <a:rPr lang="en-US" dirty="0"/>
              <a:t> </a:t>
            </a:r>
            <a:r>
              <a:rPr lang="en-US" i="1" dirty="0"/>
              <a:t>object</a:t>
            </a:r>
            <a:r>
              <a:rPr lang="en-US" dirty="0"/>
              <a:t> </a:t>
            </a:r>
            <a:r>
              <a:rPr lang="en-US" dirty="0" err="1"/>
              <a:t>untuk</a:t>
            </a:r>
            <a:r>
              <a:rPr lang="en-US" dirty="0"/>
              <a:t> </a:t>
            </a:r>
            <a:r>
              <a:rPr lang="en-US" dirty="0" err="1"/>
              <a:t>menjelaskan</a:t>
            </a:r>
            <a:r>
              <a:rPr lang="en-US" dirty="0"/>
              <a:t> relative clause (</a:t>
            </a:r>
            <a:r>
              <a:rPr lang="en-US" dirty="0" err="1"/>
              <a:t>merupakan</a:t>
            </a:r>
            <a:r>
              <a:rPr lang="en-US" dirty="0"/>
              <a:t> </a:t>
            </a:r>
            <a:r>
              <a:rPr lang="en-US" dirty="0" err="1"/>
              <a:t>klausa</a:t>
            </a:r>
            <a:r>
              <a:rPr lang="en-US" dirty="0"/>
              <a:t> yang </a:t>
            </a:r>
            <a:r>
              <a:rPr lang="en-US" dirty="0" err="1"/>
              <a:t>penting</a:t>
            </a:r>
            <a:r>
              <a:rPr lang="en-US" dirty="0"/>
              <a:t> </a:t>
            </a:r>
            <a:r>
              <a:rPr lang="en-US" dirty="0" err="1"/>
              <a:t>untuk</a:t>
            </a:r>
            <a:r>
              <a:rPr lang="en-US" dirty="0"/>
              <a:t> </a:t>
            </a:r>
            <a:r>
              <a:rPr lang="en-US" dirty="0" err="1"/>
              <a:t>kalimat</a:t>
            </a:r>
            <a:r>
              <a:rPr lang="en-US" dirty="0"/>
              <a:t> </a:t>
            </a:r>
            <a:r>
              <a:rPr lang="en-US" dirty="0" err="1"/>
              <a:t>dan</a:t>
            </a:r>
            <a:r>
              <a:rPr lang="en-US" dirty="0"/>
              <a:t> </a:t>
            </a:r>
            <a:r>
              <a:rPr lang="en-US" dirty="0" err="1"/>
              <a:t>tidak</a:t>
            </a:r>
            <a:r>
              <a:rPr lang="en-US" dirty="0"/>
              <a:t> </a:t>
            </a:r>
            <a:r>
              <a:rPr lang="en-US" dirty="0" err="1"/>
              <a:t>hanya</a:t>
            </a:r>
            <a:r>
              <a:rPr lang="en-US" dirty="0"/>
              <a:t> </a:t>
            </a:r>
            <a:r>
              <a:rPr lang="en-US" dirty="0" err="1"/>
              <a:t>sebagai</a:t>
            </a:r>
            <a:r>
              <a:rPr lang="en-US" dirty="0"/>
              <a:t> </a:t>
            </a:r>
            <a:r>
              <a:rPr lang="en-US" dirty="0" err="1"/>
              <a:t>penambahan</a:t>
            </a:r>
            <a:r>
              <a:rPr lang="en-US" dirty="0"/>
              <a:t> info</a:t>
            </a:r>
            <a:r>
              <a:rPr lang="en-US" dirty="0" smtClean="0"/>
              <a:t>).</a:t>
            </a:r>
            <a:endParaRPr lang="en-US" i="1" dirty="0" smtClean="0"/>
          </a:p>
          <a:p>
            <a:pPr marL="0" indent="0">
              <a:lnSpc>
                <a:spcPct val="170000"/>
              </a:lnSpc>
              <a:buNone/>
            </a:pPr>
            <a:r>
              <a:rPr lang="en-US" i="1" dirty="0" smtClean="0"/>
              <a:t>That</a:t>
            </a:r>
            <a:r>
              <a:rPr lang="en-US" i="1" dirty="0"/>
              <a:t> </a:t>
            </a:r>
            <a:r>
              <a:rPr lang="en-US" dirty="0" err="1"/>
              <a:t>digunakan</a:t>
            </a:r>
            <a:r>
              <a:rPr lang="en-US" dirty="0"/>
              <a:t> </a:t>
            </a:r>
            <a:r>
              <a:rPr lang="en-US" dirty="0" err="1"/>
              <a:t>sebagai</a:t>
            </a:r>
            <a:r>
              <a:rPr lang="en-US" dirty="0"/>
              <a:t> kata </a:t>
            </a:r>
            <a:r>
              <a:rPr lang="en-US" dirty="0" err="1"/>
              <a:t>ganti</a:t>
            </a:r>
            <a:r>
              <a:rPr lang="en-US" dirty="0"/>
              <a:t> </a:t>
            </a:r>
            <a:r>
              <a:rPr lang="en-US" dirty="0" err="1"/>
              <a:t>atau</a:t>
            </a:r>
            <a:r>
              <a:rPr lang="en-US" dirty="0"/>
              <a:t> </a:t>
            </a:r>
            <a:r>
              <a:rPr lang="en-US" i="1" dirty="0"/>
              <a:t>relative pronoun</a:t>
            </a:r>
            <a:r>
              <a:rPr lang="en-US" dirty="0"/>
              <a:t> yang </a:t>
            </a:r>
            <a:r>
              <a:rPr lang="en-US" dirty="0" err="1"/>
              <a:t>digunakan</a:t>
            </a:r>
            <a:r>
              <a:rPr lang="en-US" dirty="0"/>
              <a:t> </a:t>
            </a:r>
            <a:r>
              <a:rPr lang="en-US" dirty="0" err="1"/>
              <a:t>untuk</a:t>
            </a:r>
            <a:r>
              <a:rPr lang="en-US" dirty="0"/>
              <a:t> </a:t>
            </a:r>
            <a:r>
              <a:rPr lang="en-US" dirty="0" err="1"/>
              <a:t>menunjukkan</a:t>
            </a:r>
            <a:r>
              <a:rPr lang="en-US" dirty="0"/>
              <a:t> </a:t>
            </a:r>
            <a:r>
              <a:rPr lang="en-US" i="1" dirty="0"/>
              <a:t>subject </a:t>
            </a:r>
            <a:r>
              <a:rPr lang="en-US" dirty="0" err="1"/>
              <a:t>atau</a:t>
            </a:r>
            <a:r>
              <a:rPr lang="en-US" dirty="0"/>
              <a:t> </a:t>
            </a:r>
            <a:r>
              <a:rPr lang="en-US" i="1" dirty="0"/>
              <a:t>object </a:t>
            </a:r>
            <a:r>
              <a:rPr lang="en-US" dirty="0" err="1"/>
              <a:t>untuk</a:t>
            </a:r>
            <a:r>
              <a:rPr lang="en-US" dirty="0"/>
              <a:t> </a:t>
            </a:r>
            <a:r>
              <a:rPr lang="en-US" dirty="0" err="1"/>
              <a:t>menjelaskan</a:t>
            </a:r>
            <a:r>
              <a:rPr lang="en-US" dirty="0"/>
              <a:t> </a:t>
            </a:r>
            <a:r>
              <a:rPr lang="en-US" i="1" dirty="0"/>
              <a:t>relative clause. </a:t>
            </a:r>
            <a:r>
              <a:rPr lang="en-US" dirty="0"/>
              <a:t>Kata </a:t>
            </a:r>
            <a:r>
              <a:rPr lang="en-US" i="1" dirty="0"/>
              <a:t>that </a:t>
            </a:r>
            <a:r>
              <a:rPr lang="en-US" dirty="0" err="1"/>
              <a:t>dapat</a:t>
            </a:r>
            <a:r>
              <a:rPr lang="en-US" dirty="0"/>
              <a:t> </a:t>
            </a:r>
            <a:r>
              <a:rPr lang="en-US" dirty="0" err="1"/>
              <a:t>dipadukan</a:t>
            </a:r>
            <a:r>
              <a:rPr lang="en-US" dirty="0"/>
              <a:t> </a:t>
            </a:r>
            <a:r>
              <a:rPr lang="en-US" dirty="0" err="1"/>
              <a:t>dengan</a:t>
            </a:r>
            <a:r>
              <a:rPr lang="en-US" dirty="0"/>
              <a:t> </a:t>
            </a:r>
            <a:r>
              <a:rPr lang="en-US" dirty="0" err="1"/>
              <a:t>jenis</a:t>
            </a:r>
            <a:r>
              <a:rPr lang="en-US" dirty="0"/>
              <a:t> </a:t>
            </a:r>
            <a:r>
              <a:rPr lang="en-US" i="1" dirty="0"/>
              <a:t>noun </a:t>
            </a:r>
            <a:r>
              <a:rPr lang="en-US" dirty="0" err="1"/>
              <a:t>seperti</a:t>
            </a:r>
            <a:r>
              <a:rPr lang="en-US" dirty="0"/>
              <a:t> </a:t>
            </a:r>
            <a:r>
              <a:rPr lang="en-US" dirty="0" err="1"/>
              <a:t>manusia</a:t>
            </a:r>
            <a:r>
              <a:rPr lang="en-US" dirty="0"/>
              <a:t>, </a:t>
            </a:r>
            <a:r>
              <a:rPr lang="en-US" dirty="0" err="1"/>
              <a:t>hewan</a:t>
            </a:r>
            <a:r>
              <a:rPr lang="en-US" dirty="0"/>
              <a:t> </a:t>
            </a:r>
            <a:r>
              <a:rPr lang="en-US" dirty="0" err="1"/>
              <a:t>dan</a:t>
            </a:r>
            <a:r>
              <a:rPr lang="en-US" dirty="0"/>
              <a:t> </a:t>
            </a:r>
            <a:r>
              <a:rPr lang="en-US" dirty="0" err="1"/>
              <a:t>benda</a:t>
            </a:r>
            <a:r>
              <a:rPr lang="en-US" dirty="0"/>
              <a:t> </a:t>
            </a:r>
            <a:r>
              <a:rPr lang="en-US" dirty="0" err="1"/>
              <a:t>mati</a:t>
            </a:r>
            <a:r>
              <a:rPr lang="en-US" dirty="0"/>
              <a:t>. </a:t>
            </a:r>
            <a:r>
              <a:rPr lang="en-US" i="1" dirty="0"/>
              <a:t>That</a:t>
            </a:r>
            <a:r>
              <a:rPr lang="en-US" dirty="0"/>
              <a:t> juga </a:t>
            </a:r>
            <a:r>
              <a:rPr lang="en-US" dirty="0" err="1"/>
              <a:t>memiliki</a:t>
            </a:r>
            <a:r>
              <a:rPr lang="en-US" dirty="0"/>
              <a:t> </a:t>
            </a:r>
            <a:r>
              <a:rPr lang="en-US" dirty="0" err="1"/>
              <a:t>fungsi</a:t>
            </a:r>
            <a:r>
              <a:rPr lang="en-US" dirty="0"/>
              <a:t> yang </a:t>
            </a:r>
            <a:r>
              <a:rPr lang="en-US" dirty="0" err="1"/>
              <a:t>netral</a:t>
            </a:r>
            <a:r>
              <a:rPr lang="en-US" dirty="0"/>
              <a:t> yang </a:t>
            </a:r>
            <a:r>
              <a:rPr lang="en-US" dirty="0" err="1"/>
              <a:t>bisa</a:t>
            </a:r>
            <a:r>
              <a:rPr lang="en-US" dirty="0"/>
              <a:t> </a:t>
            </a:r>
            <a:r>
              <a:rPr lang="en-US" dirty="0" err="1"/>
              <a:t>menggantikan</a:t>
            </a:r>
            <a:r>
              <a:rPr lang="en-US" dirty="0"/>
              <a:t> </a:t>
            </a:r>
            <a:r>
              <a:rPr lang="en-US" i="1" dirty="0"/>
              <a:t>“who/which/whom</a:t>
            </a:r>
            <a:r>
              <a:rPr lang="en-US" i="1" dirty="0" smtClean="0"/>
              <a:t>”.</a:t>
            </a:r>
          </a:p>
          <a:p>
            <a:pPr marL="0" indent="0">
              <a:buNone/>
            </a:pPr>
            <a:endParaRPr lang="en-US" dirty="0"/>
          </a:p>
          <a:p>
            <a:r>
              <a:rPr lang="en-US" dirty="0" err="1"/>
              <a:t>Contoh</a:t>
            </a:r>
            <a:r>
              <a:rPr lang="en-US" dirty="0"/>
              <a:t> </a:t>
            </a:r>
            <a:r>
              <a:rPr lang="en-US" dirty="0" err="1"/>
              <a:t>dalam</a:t>
            </a:r>
            <a:r>
              <a:rPr lang="en-US" dirty="0"/>
              <a:t> </a:t>
            </a:r>
            <a:r>
              <a:rPr lang="en-US" dirty="0" err="1"/>
              <a:t>kalimat</a:t>
            </a:r>
            <a:r>
              <a:rPr lang="en-US" dirty="0"/>
              <a:t>:</a:t>
            </a:r>
          </a:p>
          <a:p>
            <a:pPr marL="0" indent="0">
              <a:buNone/>
            </a:pPr>
            <a:r>
              <a:rPr lang="en-US" i="1" dirty="0"/>
              <a:t>The person </a:t>
            </a:r>
            <a:r>
              <a:rPr lang="en-US" b="1" i="1" dirty="0"/>
              <a:t>who bake</a:t>
            </a:r>
            <a:r>
              <a:rPr lang="en-US" i="1" dirty="0"/>
              <a:t> a cake for me is my good friend. =</a:t>
            </a:r>
            <a:endParaRPr lang="en-US" dirty="0"/>
          </a:p>
          <a:p>
            <a:pPr marL="0" indent="0">
              <a:buNone/>
            </a:pPr>
            <a:r>
              <a:rPr lang="en-US" i="1" dirty="0"/>
              <a:t>The person </a:t>
            </a:r>
            <a:r>
              <a:rPr lang="en-US" b="1" i="1" dirty="0"/>
              <a:t>that bake</a:t>
            </a:r>
            <a:r>
              <a:rPr lang="en-US" i="1" dirty="0"/>
              <a:t> a cake for me is my good friend.</a:t>
            </a:r>
            <a:endParaRPr lang="en-US" dirty="0"/>
          </a:p>
          <a:p>
            <a:pPr marL="0" indent="0">
              <a:buNone/>
            </a:pPr>
            <a:r>
              <a:rPr lang="en-US" dirty="0"/>
              <a:t>(Orang yang </a:t>
            </a:r>
            <a:r>
              <a:rPr lang="en-US" dirty="0" err="1"/>
              <a:t>membuat</a:t>
            </a:r>
            <a:r>
              <a:rPr lang="en-US" dirty="0"/>
              <a:t> </a:t>
            </a:r>
            <a:r>
              <a:rPr lang="en-US" dirty="0" err="1"/>
              <a:t>kue</a:t>
            </a:r>
            <a:r>
              <a:rPr lang="en-US" dirty="0"/>
              <a:t> </a:t>
            </a:r>
            <a:r>
              <a:rPr lang="en-US" dirty="0" err="1"/>
              <a:t>untukku</a:t>
            </a:r>
            <a:r>
              <a:rPr lang="en-US" dirty="0"/>
              <a:t> </a:t>
            </a:r>
            <a:r>
              <a:rPr lang="en-US" dirty="0" err="1"/>
              <a:t>adalah</a:t>
            </a:r>
            <a:r>
              <a:rPr lang="en-US" dirty="0"/>
              <a:t> </a:t>
            </a:r>
            <a:r>
              <a:rPr lang="en-US" dirty="0" err="1"/>
              <a:t>teman</a:t>
            </a:r>
            <a:r>
              <a:rPr lang="en-US" dirty="0"/>
              <a:t> </a:t>
            </a:r>
            <a:r>
              <a:rPr lang="en-US" dirty="0" err="1"/>
              <a:t>baikku</a:t>
            </a:r>
            <a:r>
              <a:rPr lang="en-US" dirty="0" smtClean="0"/>
              <a:t>)</a:t>
            </a:r>
          </a:p>
          <a:p>
            <a:pPr marL="0" indent="0">
              <a:buNone/>
            </a:pPr>
            <a:endParaRPr lang="en-US" dirty="0"/>
          </a:p>
          <a:p>
            <a:pPr marL="0" indent="0">
              <a:buNone/>
            </a:pPr>
            <a:r>
              <a:rPr lang="en-US" i="1" dirty="0"/>
              <a:t>The mobile phone </a:t>
            </a:r>
            <a:r>
              <a:rPr lang="en-US" b="1" i="1" dirty="0"/>
              <a:t>which attracted</a:t>
            </a:r>
            <a:r>
              <a:rPr lang="en-US" i="1" dirty="0"/>
              <a:t> me was foreign brand. =</a:t>
            </a:r>
            <a:endParaRPr lang="en-US" dirty="0"/>
          </a:p>
          <a:p>
            <a:pPr marL="0" indent="0">
              <a:buNone/>
            </a:pPr>
            <a:r>
              <a:rPr lang="en-US" i="1" dirty="0"/>
              <a:t>The mobile phone </a:t>
            </a:r>
            <a:r>
              <a:rPr lang="en-US" b="1" i="1" dirty="0"/>
              <a:t>that attracted</a:t>
            </a:r>
            <a:r>
              <a:rPr lang="en-US" i="1" dirty="0"/>
              <a:t> me was foreign brand.</a:t>
            </a:r>
            <a:endParaRPr lang="en-US" dirty="0"/>
          </a:p>
          <a:p>
            <a:pPr marL="0" indent="0">
              <a:buNone/>
            </a:pPr>
            <a:r>
              <a:rPr lang="en-US" dirty="0"/>
              <a:t>(</a:t>
            </a:r>
            <a:r>
              <a:rPr lang="en-US" dirty="0" err="1"/>
              <a:t>Telepon</a:t>
            </a:r>
            <a:r>
              <a:rPr lang="en-US" dirty="0"/>
              <a:t> </a:t>
            </a:r>
            <a:r>
              <a:rPr lang="en-US" dirty="0" err="1"/>
              <a:t>genggam</a:t>
            </a:r>
            <a:r>
              <a:rPr lang="en-US" dirty="0"/>
              <a:t> yang </a:t>
            </a:r>
            <a:r>
              <a:rPr lang="en-US" dirty="0" err="1"/>
              <a:t>menarik</a:t>
            </a:r>
            <a:r>
              <a:rPr lang="en-US" dirty="0"/>
              <a:t> </a:t>
            </a:r>
            <a:r>
              <a:rPr lang="en-US" dirty="0" err="1"/>
              <a:t>perhatianku</a:t>
            </a:r>
            <a:r>
              <a:rPr lang="en-US" dirty="0"/>
              <a:t> </a:t>
            </a:r>
            <a:r>
              <a:rPr lang="en-US" dirty="0" err="1"/>
              <a:t>adalah</a:t>
            </a:r>
            <a:r>
              <a:rPr lang="en-US" dirty="0"/>
              <a:t> </a:t>
            </a:r>
            <a:r>
              <a:rPr lang="en-US" dirty="0" err="1"/>
              <a:t>merk</a:t>
            </a:r>
            <a:r>
              <a:rPr lang="en-US" dirty="0"/>
              <a:t> </a:t>
            </a:r>
            <a:r>
              <a:rPr lang="en-US" dirty="0" err="1"/>
              <a:t>luar</a:t>
            </a:r>
            <a:r>
              <a:rPr lang="en-US" dirty="0"/>
              <a:t> </a:t>
            </a:r>
            <a:r>
              <a:rPr lang="en-US" dirty="0" err="1"/>
              <a:t>negeri</a:t>
            </a:r>
            <a:r>
              <a:rPr lang="en-US" dirty="0"/>
              <a:t>)</a:t>
            </a:r>
          </a:p>
          <a:p>
            <a:endParaRPr lang="en-US" dirty="0"/>
          </a:p>
        </p:txBody>
      </p:sp>
    </p:spTree>
    <p:extLst>
      <p:ext uri="{BB962C8B-B14F-4D97-AF65-F5344CB8AC3E}">
        <p14:creationId xmlns:p14="http://schemas.microsoft.com/office/powerpoint/2010/main" val="157904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989" y="506793"/>
            <a:ext cx="10515600" cy="265939"/>
          </a:xfrm>
        </p:spPr>
        <p:txBody>
          <a:bodyPr>
            <a:normAutofit fontScale="90000"/>
          </a:bodyPr>
          <a:lstStyle/>
          <a:p>
            <a:r>
              <a:rPr lang="en-US" dirty="0" err="1" smtClean="0"/>
              <a:t>contoh</a:t>
            </a:r>
            <a:endParaRPr lang="en-US" dirty="0"/>
          </a:p>
        </p:txBody>
      </p:sp>
      <p:sp>
        <p:nvSpPr>
          <p:cNvPr id="3" name="Content Placeholder 2"/>
          <p:cNvSpPr>
            <a:spLocks noGrp="1"/>
          </p:cNvSpPr>
          <p:nvPr>
            <p:ph idx="1"/>
          </p:nvPr>
        </p:nvSpPr>
        <p:spPr>
          <a:xfrm>
            <a:off x="838200" y="1197736"/>
            <a:ext cx="10515600" cy="5306095"/>
          </a:xfrm>
        </p:spPr>
        <p:txBody>
          <a:bodyPr>
            <a:normAutofit fontScale="70000" lnSpcReduction="20000"/>
          </a:bodyPr>
          <a:lstStyle/>
          <a:p>
            <a:pPr marL="0" indent="0">
              <a:buNone/>
            </a:pPr>
            <a:r>
              <a:rPr lang="en-US" b="1" cap="all" dirty="0" err="1" smtClean="0"/>
              <a:t>jENIS</a:t>
            </a:r>
            <a:r>
              <a:rPr lang="en-US" b="1" cap="all" dirty="0" smtClean="0"/>
              <a:t>-JENIS </a:t>
            </a:r>
            <a:r>
              <a:rPr lang="en-US" b="1" cap="all" dirty="0"/>
              <a:t>RELATIVE PRONOUNS </a:t>
            </a:r>
            <a:r>
              <a:rPr lang="en-US" b="1" cap="all" dirty="0" smtClean="0"/>
              <a:t>– WHICH</a:t>
            </a:r>
            <a:endParaRPr lang="en-US" i="1" dirty="0" smtClean="0"/>
          </a:p>
          <a:p>
            <a:pPr marL="0" indent="0">
              <a:buNone/>
            </a:pPr>
            <a:r>
              <a:rPr lang="en-US" sz="2100" i="1" dirty="0" smtClean="0"/>
              <a:t>2</a:t>
            </a:r>
            <a:r>
              <a:rPr lang="en-US" sz="2100" i="1" dirty="0"/>
              <a:t>. Which</a:t>
            </a:r>
            <a:endParaRPr lang="en-US" sz="2100" dirty="0"/>
          </a:p>
          <a:p>
            <a:pPr marL="0" indent="0">
              <a:lnSpc>
                <a:spcPct val="160000"/>
              </a:lnSpc>
              <a:buNone/>
            </a:pPr>
            <a:r>
              <a:rPr lang="en-US" sz="2100" i="1" dirty="0" smtClean="0"/>
              <a:t>	Which</a:t>
            </a:r>
            <a:r>
              <a:rPr lang="en-US" sz="2100" dirty="0"/>
              <a:t> </a:t>
            </a:r>
            <a:r>
              <a:rPr lang="en-US" sz="2100" dirty="0" err="1"/>
              <a:t>berfungsi</a:t>
            </a:r>
            <a:r>
              <a:rPr lang="en-US" sz="2100" dirty="0"/>
              <a:t> </a:t>
            </a:r>
            <a:r>
              <a:rPr lang="en-US" sz="2100" dirty="0" err="1"/>
              <a:t>sebagai</a:t>
            </a:r>
            <a:r>
              <a:rPr lang="en-US" sz="2100" dirty="0"/>
              <a:t> </a:t>
            </a:r>
            <a:r>
              <a:rPr lang="en-US" sz="2100" i="1" dirty="0"/>
              <a:t>relative pronoun </a:t>
            </a:r>
            <a:r>
              <a:rPr lang="en-US" sz="2100" dirty="0"/>
              <a:t>yang </a:t>
            </a:r>
            <a:r>
              <a:rPr lang="en-US" sz="2100" dirty="0" err="1"/>
              <a:t>menggantikan</a:t>
            </a:r>
            <a:r>
              <a:rPr lang="en-US" sz="2100" dirty="0"/>
              <a:t> </a:t>
            </a:r>
            <a:r>
              <a:rPr lang="en-US" sz="2100" i="1" dirty="0"/>
              <a:t>subject</a:t>
            </a:r>
            <a:r>
              <a:rPr lang="en-US" sz="2100" dirty="0"/>
              <a:t> </a:t>
            </a:r>
            <a:r>
              <a:rPr lang="en-US" sz="2100" dirty="0" err="1"/>
              <a:t>dan</a:t>
            </a:r>
            <a:r>
              <a:rPr lang="en-US" sz="2100" dirty="0"/>
              <a:t> </a:t>
            </a:r>
            <a:r>
              <a:rPr lang="en-US" sz="2100" i="1" dirty="0" err="1"/>
              <a:t>object</a:t>
            </a:r>
            <a:r>
              <a:rPr lang="en-US" sz="2100" dirty="0" err="1"/>
              <a:t>yang</a:t>
            </a:r>
            <a:r>
              <a:rPr lang="en-US" sz="2100" dirty="0"/>
              <a:t> </a:t>
            </a:r>
            <a:r>
              <a:rPr lang="en-US" sz="2100" dirty="0" err="1"/>
              <a:t>berbentuk</a:t>
            </a:r>
            <a:r>
              <a:rPr lang="en-US" sz="2100" dirty="0"/>
              <a:t> kata </a:t>
            </a:r>
            <a:r>
              <a:rPr lang="en-US" sz="2100" dirty="0" err="1"/>
              <a:t>benda</a:t>
            </a:r>
            <a:r>
              <a:rPr lang="en-US" sz="2100" dirty="0"/>
              <a:t> </a:t>
            </a:r>
            <a:r>
              <a:rPr lang="en-US" sz="2100" dirty="0" err="1"/>
              <a:t>selain</a:t>
            </a:r>
            <a:r>
              <a:rPr lang="en-US" sz="2100" dirty="0"/>
              <a:t> </a:t>
            </a:r>
            <a:r>
              <a:rPr lang="en-US" sz="2100" dirty="0" err="1"/>
              <a:t>manusia</a:t>
            </a:r>
            <a:r>
              <a:rPr lang="en-US" sz="2100" dirty="0"/>
              <a:t>. </a:t>
            </a:r>
            <a:r>
              <a:rPr lang="en-US" sz="2100" dirty="0" err="1"/>
              <a:t>Bisa</a:t>
            </a:r>
            <a:r>
              <a:rPr lang="en-US" sz="2100" dirty="0"/>
              <a:t> </a:t>
            </a:r>
            <a:r>
              <a:rPr lang="en-US" sz="2100" dirty="0" err="1"/>
              <a:t>berbentuk</a:t>
            </a:r>
            <a:r>
              <a:rPr lang="en-US" sz="2100" dirty="0"/>
              <a:t> </a:t>
            </a:r>
            <a:r>
              <a:rPr lang="en-US" sz="2100" dirty="0" err="1"/>
              <a:t>barang</a:t>
            </a:r>
            <a:r>
              <a:rPr lang="en-US" sz="2100" dirty="0"/>
              <a:t>, </a:t>
            </a:r>
            <a:r>
              <a:rPr lang="en-US" sz="2100" dirty="0" err="1"/>
              <a:t>peristiwa</a:t>
            </a:r>
            <a:r>
              <a:rPr lang="en-US" sz="2100" dirty="0"/>
              <a:t> </a:t>
            </a:r>
            <a:r>
              <a:rPr lang="en-US" sz="2100" dirty="0" err="1"/>
              <a:t>maupun</a:t>
            </a:r>
            <a:r>
              <a:rPr lang="en-US" sz="2100" dirty="0"/>
              <a:t> </a:t>
            </a:r>
            <a:r>
              <a:rPr lang="en-US" sz="2100" dirty="0" err="1"/>
              <a:t>hewan</a:t>
            </a:r>
            <a:r>
              <a:rPr lang="en-US" sz="2100" dirty="0"/>
              <a:t>. </a:t>
            </a:r>
            <a:r>
              <a:rPr lang="en-US" sz="2100" dirty="0" err="1"/>
              <a:t>Saat</a:t>
            </a:r>
            <a:r>
              <a:rPr lang="en-US" sz="2100" dirty="0"/>
              <a:t> </a:t>
            </a:r>
            <a:r>
              <a:rPr lang="en-US" sz="2100" dirty="0" err="1"/>
              <a:t>menggunakan</a:t>
            </a:r>
            <a:r>
              <a:rPr lang="en-US" sz="2100" dirty="0"/>
              <a:t> </a:t>
            </a:r>
            <a:r>
              <a:rPr lang="en-US" sz="2100" i="1" dirty="0"/>
              <a:t>which </a:t>
            </a:r>
            <a:r>
              <a:rPr lang="en-US" sz="2100" dirty="0" err="1"/>
              <a:t>adanya</a:t>
            </a:r>
            <a:r>
              <a:rPr lang="en-US" sz="2100" dirty="0"/>
              <a:t> </a:t>
            </a:r>
            <a:r>
              <a:rPr lang="en-US" sz="2100" dirty="0" err="1"/>
              <a:t>penggunaan</a:t>
            </a:r>
            <a:r>
              <a:rPr lang="en-US" sz="2100" dirty="0"/>
              <a:t> </a:t>
            </a:r>
            <a:r>
              <a:rPr lang="en-US" sz="2100" i="1" dirty="0"/>
              <a:t>subject </a:t>
            </a:r>
            <a:r>
              <a:rPr lang="en-US" sz="2100" dirty="0" err="1"/>
              <a:t>tidak</a:t>
            </a:r>
            <a:r>
              <a:rPr lang="en-US" sz="2100" dirty="0"/>
              <a:t> </a:t>
            </a:r>
            <a:r>
              <a:rPr lang="en-US" sz="2100" dirty="0" err="1"/>
              <a:t>diharuskan</a:t>
            </a:r>
            <a:r>
              <a:rPr lang="en-US" sz="2100" dirty="0"/>
              <a:t> </a:t>
            </a:r>
            <a:r>
              <a:rPr lang="en-US" sz="2100" dirty="0" err="1"/>
              <a:t>dan</a:t>
            </a:r>
            <a:r>
              <a:rPr lang="en-US" sz="2100" dirty="0"/>
              <a:t> </a:t>
            </a:r>
            <a:r>
              <a:rPr lang="en-US" sz="2100" dirty="0" err="1"/>
              <a:t>Anda</a:t>
            </a:r>
            <a:r>
              <a:rPr lang="en-US" sz="2100" dirty="0"/>
              <a:t> </a:t>
            </a:r>
            <a:r>
              <a:rPr lang="en-US" sz="2100" dirty="0" err="1"/>
              <a:t>bisa</a:t>
            </a:r>
            <a:r>
              <a:rPr lang="en-US" sz="2100" dirty="0"/>
              <a:t> </a:t>
            </a:r>
            <a:r>
              <a:rPr lang="en-US" sz="2100" dirty="0" err="1"/>
              <a:t>langsung</a:t>
            </a:r>
            <a:r>
              <a:rPr lang="en-US" sz="2100" dirty="0"/>
              <a:t> </a:t>
            </a:r>
            <a:r>
              <a:rPr lang="en-US" sz="2100" dirty="0" err="1"/>
              <a:t>menambahkan</a:t>
            </a:r>
            <a:r>
              <a:rPr lang="en-US" sz="2100" dirty="0"/>
              <a:t> kata </a:t>
            </a:r>
            <a:r>
              <a:rPr lang="en-US" sz="2100" dirty="0" err="1"/>
              <a:t>kerja</a:t>
            </a:r>
            <a:r>
              <a:rPr lang="en-US" sz="2100" dirty="0"/>
              <a:t>. Hal </a:t>
            </a:r>
            <a:r>
              <a:rPr lang="en-US" sz="2100" dirty="0" err="1"/>
              <a:t>ini</a:t>
            </a:r>
            <a:r>
              <a:rPr lang="en-US" sz="2100" dirty="0"/>
              <a:t> </a:t>
            </a:r>
            <a:r>
              <a:rPr lang="en-US" sz="2100" dirty="0" err="1"/>
              <a:t>disebabkan</a:t>
            </a:r>
            <a:r>
              <a:rPr lang="en-US" sz="2100" dirty="0"/>
              <a:t> </a:t>
            </a:r>
            <a:r>
              <a:rPr lang="en-US" sz="2100" dirty="0" err="1"/>
              <a:t>karena</a:t>
            </a:r>
            <a:r>
              <a:rPr lang="en-US" sz="2100" dirty="0"/>
              <a:t> kata </a:t>
            </a:r>
            <a:r>
              <a:rPr lang="en-US" sz="2100" i="1" dirty="0"/>
              <a:t>which </a:t>
            </a:r>
            <a:r>
              <a:rPr lang="en-US" sz="2100" dirty="0" err="1"/>
              <a:t>bisa</a:t>
            </a:r>
            <a:r>
              <a:rPr lang="en-US" sz="2100" dirty="0"/>
              <a:t> </a:t>
            </a:r>
            <a:r>
              <a:rPr lang="en-US" sz="2100" dirty="0" err="1"/>
              <a:t>berfungsi</a:t>
            </a:r>
            <a:r>
              <a:rPr lang="en-US" sz="2100" dirty="0"/>
              <a:t> </a:t>
            </a:r>
            <a:r>
              <a:rPr lang="en-US" sz="2100" dirty="0" err="1"/>
              <a:t>sebagai</a:t>
            </a:r>
            <a:r>
              <a:rPr lang="en-US" sz="2100" dirty="0"/>
              <a:t> </a:t>
            </a:r>
            <a:r>
              <a:rPr lang="en-US" sz="2100" dirty="0" err="1"/>
              <a:t>sebuah</a:t>
            </a:r>
            <a:r>
              <a:rPr lang="en-US" sz="2100" dirty="0"/>
              <a:t> </a:t>
            </a:r>
            <a:r>
              <a:rPr lang="en-US" sz="2100" dirty="0" err="1"/>
              <a:t>subjek</a:t>
            </a:r>
            <a:r>
              <a:rPr lang="en-US" sz="2100" dirty="0"/>
              <a:t>.</a:t>
            </a:r>
          </a:p>
          <a:p>
            <a:pPr>
              <a:lnSpc>
                <a:spcPct val="160000"/>
              </a:lnSpc>
            </a:pPr>
            <a:r>
              <a:rPr lang="en-US" sz="2100" i="1" dirty="0" err="1"/>
              <a:t>Dila</a:t>
            </a:r>
            <a:r>
              <a:rPr lang="en-US" sz="2100" i="1" dirty="0"/>
              <a:t> adopt the kitten </a:t>
            </a:r>
            <a:r>
              <a:rPr lang="en-US" sz="2100" b="1" i="1" dirty="0"/>
              <a:t>which</a:t>
            </a:r>
            <a:r>
              <a:rPr lang="en-US" sz="2100" i="1" dirty="0"/>
              <a:t> is being thrown away by its previous owner.</a:t>
            </a:r>
            <a:br>
              <a:rPr lang="en-US" sz="2100" i="1" dirty="0"/>
            </a:br>
            <a:r>
              <a:rPr lang="en-US" sz="2100" dirty="0"/>
              <a:t>(</a:t>
            </a:r>
            <a:r>
              <a:rPr lang="en-US" sz="2100" dirty="0" err="1"/>
              <a:t>Dila</a:t>
            </a:r>
            <a:r>
              <a:rPr lang="en-US" sz="2100" dirty="0"/>
              <a:t> </a:t>
            </a:r>
            <a:r>
              <a:rPr lang="en-US" sz="2100" dirty="0" err="1"/>
              <a:t>mengadopsi</a:t>
            </a:r>
            <a:r>
              <a:rPr lang="en-US" sz="2100" dirty="0"/>
              <a:t> </a:t>
            </a:r>
            <a:r>
              <a:rPr lang="en-US" sz="2100" dirty="0" err="1"/>
              <a:t>anka</a:t>
            </a:r>
            <a:r>
              <a:rPr lang="en-US" sz="2100" dirty="0"/>
              <a:t> </a:t>
            </a:r>
            <a:r>
              <a:rPr lang="en-US" sz="2100" dirty="0" err="1"/>
              <a:t>kucing</a:t>
            </a:r>
            <a:r>
              <a:rPr lang="en-US" sz="2100" dirty="0"/>
              <a:t> yang </a:t>
            </a:r>
            <a:r>
              <a:rPr lang="en-US" sz="2100" dirty="0" err="1"/>
              <a:t>dibuang</a:t>
            </a:r>
            <a:r>
              <a:rPr lang="en-US" sz="2100" dirty="0"/>
              <a:t> </a:t>
            </a:r>
            <a:r>
              <a:rPr lang="en-US" sz="2100" dirty="0" err="1"/>
              <a:t>oleh</a:t>
            </a:r>
            <a:r>
              <a:rPr lang="en-US" sz="2100" dirty="0"/>
              <a:t> </a:t>
            </a:r>
            <a:r>
              <a:rPr lang="en-US" sz="2100" dirty="0" err="1"/>
              <a:t>pemilik</a:t>
            </a:r>
            <a:r>
              <a:rPr lang="en-US" sz="2100" dirty="0"/>
              <a:t> </a:t>
            </a:r>
            <a:r>
              <a:rPr lang="en-US" sz="2100" dirty="0" err="1"/>
              <a:t>sebelumnya</a:t>
            </a:r>
            <a:r>
              <a:rPr lang="en-US" sz="2100" dirty="0" smtClean="0"/>
              <a:t>)</a:t>
            </a:r>
          </a:p>
          <a:p>
            <a:pPr>
              <a:lnSpc>
                <a:spcPct val="160000"/>
              </a:lnSpc>
            </a:pPr>
            <a:endParaRPr lang="en-US" sz="2100" dirty="0"/>
          </a:p>
          <a:p>
            <a:pPr>
              <a:lnSpc>
                <a:spcPct val="160000"/>
              </a:lnSpc>
            </a:pPr>
            <a:r>
              <a:rPr lang="en-US" sz="2100" i="1" dirty="0"/>
              <a:t>This is really a good deal of stuff </a:t>
            </a:r>
            <a:r>
              <a:rPr lang="en-US" sz="2100" b="1" i="1" dirty="0"/>
              <a:t>which </a:t>
            </a:r>
            <a:r>
              <a:rPr lang="en-US" sz="2100" i="1" dirty="0"/>
              <a:t>I believe is the cheapest in town.</a:t>
            </a:r>
            <a:br>
              <a:rPr lang="en-US" sz="2100" i="1" dirty="0"/>
            </a:br>
            <a:r>
              <a:rPr lang="en-US" sz="2100" dirty="0"/>
              <a:t>(</a:t>
            </a:r>
            <a:r>
              <a:rPr lang="en-US" sz="2100" dirty="0" err="1"/>
              <a:t>Ini</a:t>
            </a:r>
            <a:r>
              <a:rPr lang="en-US" sz="2100" dirty="0"/>
              <a:t> </a:t>
            </a:r>
            <a:r>
              <a:rPr lang="en-US" sz="2100" dirty="0" err="1"/>
              <a:t>adalah</a:t>
            </a:r>
            <a:r>
              <a:rPr lang="en-US" sz="2100" dirty="0"/>
              <a:t> </a:t>
            </a:r>
            <a:r>
              <a:rPr lang="en-US" sz="2100" dirty="0" err="1"/>
              <a:t>penawaran</a:t>
            </a:r>
            <a:r>
              <a:rPr lang="en-US" sz="2100" dirty="0"/>
              <a:t> </a:t>
            </a:r>
            <a:r>
              <a:rPr lang="en-US" sz="2100" dirty="0" err="1"/>
              <a:t>terbaik</a:t>
            </a:r>
            <a:r>
              <a:rPr lang="en-US" sz="2100" dirty="0"/>
              <a:t> </a:t>
            </a:r>
            <a:r>
              <a:rPr lang="en-US" sz="2100" dirty="0" err="1"/>
              <a:t>untuk</a:t>
            </a:r>
            <a:r>
              <a:rPr lang="en-US" sz="2100" dirty="0"/>
              <a:t> </a:t>
            </a:r>
            <a:r>
              <a:rPr lang="en-US" sz="2100" dirty="0" err="1"/>
              <a:t>barang</a:t>
            </a:r>
            <a:r>
              <a:rPr lang="en-US" sz="2100" dirty="0"/>
              <a:t> </a:t>
            </a:r>
            <a:r>
              <a:rPr lang="en-US" sz="2100" dirty="0" err="1"/>
              <a:t>ini</a:t>
            </a:r>
            <a:r>
              <a:rPr lang="en-US" sz="2100" dirty="0"/>
              <a:t> </a:t>
            </a:r>
            <a:r>
              <a:rPr lang="en-US" sz="2100" dirty="0" err="1"/>
              <a:t>dan</a:t>
            </a:r>
            <a:r>
              <a:rPr lang="en-US" sz="2100" dirty="0"/>
              <a:t> </a:t>
            </a:r>
            <a:r>
              <a:rPr lang="en-US" sz="2100" dirty="0" err="1"/>
              <a:t>aku</a:t>
            </a:r>
            <a:r>
              <a:rPr lang="en-US" sz="2100" dirty="0"/>
              <a:t> </a:t>
            </a:r>
            <a:r>
              <a:rPr lang="en-US" sz="2100" dirty="0" err="1"/>
              <a:t>yakin</a:t>
            </a:r>
            <a:r>
              <a:rPr lang="en-US" sz="2100" dirty="0"/>
              <a:t> </a:t>
            </a:r>
            <a:r>
              <a:rPr lang="en-US" sz="2100" dirty="0" err="1"/>
              <a:t>pasti</a:t>
            </a:r>
            <a:r>
              <a:rPr lang="en-US" sz="2100" dirty="0"/>
              <a:t> paling </a:t>
            </a:r>
            <a:r>
              <a:rPr lang="en-US" sz="2100" dirty="0" err="1"/>
              <a:t>murah</a:t>
            </a:r>
            <a:r>
              <a:rPr lang="en-US" sz="2100" dirty="0"/>
              <a:t> </a:t>
            </a:r>
            <a:r>
              <a:rPr lang="en-US" sz="2100" dirty="0" err="1"/>
              <a:t>disini</a:t>
            </a:r>
            <a:r>
              <a:rPr lang="en-US" sz="2100" dirty="0" smtClean="0"/>
              <a:t>)</a:t>
            </a:r>
          </a:p>
          <a:p>
            <a:pPr>
              <a:lnSpc>
                <a:spcPct val="160000"/>
              </a:lnSpc>
            </a:pPr>
            <a:endParaRPr lang="en-US" sz="2100" dirty="0"/>
          </a:p>
          <a:p>
            <a:pPr>
              <a:lnSpc>
                <a:spcPct val="160000"/>
              </a:lnSpc>
            </a:pPr>
            <a:r>
              <a:rPr lang="en-US" sz="2100" i="1" dirty="0" err="1"/>
              <a:t>Didi</a:t>
            </a:r>
            <a:r>
              <a:rPr lang="en-US" sz="2100" i="1" dirty="0"/>
              <a:t> went to diving in Raja </a:t>
            </a:r>
            <a:r>
              <a:rPr lang="en-US" sz="2100" i="1" dirty="0" err="1"/>
              <a:t>Ampat</a:t>
            </a:r>
            <a:r>
              <a:rPr lang="en-US" sz="2100" i="1" dirty="0"/>
              <a:t> </a:t>
            </a:r>
            <a:r>
              <a:rPr lang="en-US" sz="2100" b="1" i="1" dirty="0"/>
              <a:t>which</a:t>
            </a:r>
            <a:r>
              <a:rPr lang="en-US" sz="2100" i="1" dirty="0"/>
              <a:t> he believes the most beautiful underwater park.</a:t>
            </a:r>
            <a:br>
              <a:rPr lang="en-US" sz="2100" i="1" dirty="0"/>
            </a:br>
            <a:r>
              <a:rPr lang="en-US" sz="2100" dirty="0"/>
              <a:t>(</a:t>
            </a:r>
            <a:r>
              <a:rPr lang="en-US" sz="2100" dirty="0" err="1"/>
              <a:t>Didi</a:t>
            </a:r>
            <a:r>
              <a:rPr lang="en-US" sz="2100" dirty="0"/>
              <a:t> </a:t>
            </a:r>
            <a:r>
              <a:rPr lang="en-US" sz="2100" dirty="0" err="1"/>
              <a:t>pergi</a:t>
            </a:r>
            <a:r>
              <a:rPr lang="en-US" sz="2100" dirty="0"/>
              <a:t> </a:t>
            </a:r>
            <a:r>
              <a:rPr lang="en-US" sz="2100" dirty="0" err="1"/>
              <a:t>untuk</a:t>
            </a:r>
            <a:r>
              <a:rPr lang="en-US" sz="2100" dirty="0"/>
              <a:t> </a:t>
            </a:r>
            <a:r>
              <a:rPr lang="en-US" sz="2100" dirty="0" err="1"/>
              <a:t>menyelam</a:t>
            </a:r>
            <a:r>
              <a:rPr lang="en-US" sz="2100" dirty="0"/>
              <a:t> di Raja </a:t>
            </a:r>
            <a:r>
              <a:rPr lang="en-US" sz="2100" dirty="0" err="1"/>
              <a:t>Ampat</a:t>
            </a:r>
            <a:r>
              <a:rPr lang="en-US" sz="2100" dirty="0"/>
              <a:t> yang </a:t>
            </a:r>
            <a:r>
              <a:rPr lang="en-US" sz="2100" dirty="0" err="1"/>
              <a:t>dia</a:t>
            </a:r>
            <a:r>
              <a:rPr lang="en-US" sz="2100" dirty="0"/>
              <a:t> </a:t>
            </a:r>
            <a:r>
              <a:rPr lang="en-US" sz="2100" dirty="0" err="1"/>
              <a:t>percaya</a:t>
            </a:r>
            <a:r>
              <a:rPr lang="en-US" sz="2100" dirty="0"/>
              <a:t> </a:t>
            </a:r>
            <a:r>
              <a:rPr lang="en-US" sz="2100" dirty="0" err="1"/>
              <a:t>memiliki</a:t>
            </a:r>
            <a:r>
              <a:rPr lang="en-US" sz="2100" dirty="0"/>
              <a:t> </a:t>
            </a:r>
            <a:r>
              <a:rPr lang="en-US" sz="2100" dirty="0" err="1"/>
              <a:t>taman</a:t>
            </a:r>
            <a:r>
              <a:rPr lang="en-US" sz="2100" dirty="0"/>
              <a:t> </a:t>
            </a:r>
            <a:r>
              <a:rPr lang="en-US" sz="2100" dirty="0" err="1"/>
              <a:t>bawah</a:t>
            </a:r>
            <a:r>
              <a:rPr lang="en-US" sz="2100" dirty="0"/>
              <a:t> </a:t>
            </a:r>
            <a:r>
              <a:rPr lang="en-US" sz="2100" dirty="0" err="1"/>
              <a:t>laut</a:t>
            </a:r>
            <a:r>
              <a:rPr lang="en-US" sz="2100" dirty="0"/>
              <a:t> </a:t>
            </a:r>
            <a:r>
              <a:rPr lang="en-US" sz="2100" dirty="0" err="1"/>
              <a:t>terindah</a:t>
            </a:r>
            <a:r>
              <a:rPr lang="en-US" sz="2100" dirty="0"/>
              <a:t>)</a:t>
            </a:r>
          </a:p>
        </p:txBody>
      </p:sp>
    </p:spTree>
    <p:extLst>
      <p:ext uri="{BB962C8B-B14F-4D97-AF65-F5344CB8AC3E}">
        <p14:creationId xmlns:p14="http://schemas.microsoft.com/office/powerpoint/2010/main" val="271469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fontScale="90000"/>
          </a:bodyPr>
          <a:lstStyle/>
          <a:p>
            <a:r>
              <a:rPr lang="en-US" dirty="0" err="1" smtClean="0"/>
              <a:t>contoh</a:t>
            </a:r>
            <a:endParaRPr lang="en-US" dirty="0"/>
          </a:p>
        </p:txBody>
      </p:sp>
      <p:sp>
        <p:nvSpPr>
          <p:cNvPr id="3" name="Content Placeholder 2"/>
          <p:cNvSpPr>
            <a:spLocks noGrp="1"/>
          </p:cNvSpPr>
          <p:nvPr>
            <p:ph idx="1"/>
          </p:nvPr>
        </p:nvSpPr>
        <p:spPr>
          <a:xfrm>
            <a:off x="838200" y="1171977"/>
            <a:ext cx="10515600" cy="5537916"/>
          </a:xfrm>
        </p:spPr>
        <p:txBody>
          <a:bodyPr>
            <a:normAutofit fontScale="92500" lnSpcReduction="20000"/>
          </a:bodyPr>
          <a:lstStyle/>
          <a:p>
            <a:pPr marL="0" indent="0">
              <a:buNone/>
            </a:pPr>
            <a:r>
              <a:rPr lang="en-US" sz="1500" b="1" cap="all" dirty="0"/>
              <a:t>JENIS-JENIS RELATIVE PRONOUNS - WHO</a:t>
            </a:r>
          </a:p>
          <a:p>
            <a:pPr marL="0" indent="0">
              <a:buNone/>
            </a:pPr>
            <a:r>
              <a:rPr lang="en-US" sz="1500" i="1" dirty="0" smtClean="0"/>
              <a:t>3</a:t>
            </a:r>
            <a:r>
              <a:rPr lang="en-US" sz="1500" i="1" dirty="0"/>
              <a:t>. Who</a:t>
            </a:r>
            <a:endParaRPr lang="en-US" sz="1500" dirty="0"/>
          </a:p>
          <a:p>
            <a:pPr marL="0" indent="0">
              <a:lnSpc>
                <a:spcPct val="170000"/>
              </a:lnSpc>
              <a:buNone/>
            </a:pPr>
            <a:r>
              <a:rPr lang="en-US" sz="1500" i="1" dirty="0" smtClean="0"/>
              <a:t>	Who</a:t>
            </a:r>
            <a:r>
              <a:rPr lang="en-US" sz="1500" dirty="0"/>
              <a:t> </a:t>
            </a:r>
            <a:r>
              <a:rPr lang="en-US" sz="1500" dirty="0" err="1"/>
              <a:t>berfungsi</a:t>
            </a:r>
            <a:r>
              <a:rPr lang="en-US" sz="1500" dirty="0"/>
              <a:t> </a:t>
            </a:r>
            <a:r>
              <a:rPr lang="en-US" sz="1500" dirty="0" err="1"/>
              <a:t>sebagai</a:t>
            </a:r>
            <a:r>
              <a:rPr lang="en-US" sz="1500" dirty="0"/>
              <a:t> </a:t>
            </a:r>
            <a:r>
              <a:rPr lang="en-US" sz="1500" i="1" dirty="0"/>
              <a:t>relative pronoun </a:t>
            </a:r>
            <a:r>
              <a:rPr lang="en-US" sz="1500" dirty="0" err="1"/>
              <a:t>menggantikan</a:t>
            </a:r>
            <a:r>
              <a:rPr lang="en-US" sz="1500" dirty="0"/>
              <a:t> </a:t>
            </a:r>
            <a:r>
              <a:rPr lang="en-US" sz="1500" i="1" dirty="0"/>
              <a:t>subject</a:t>
            </a:r>
            <a:r>
              <a:rPr lang="en-US" sz="1500" dirty="0"/>
              <a:t> orang </a:t>
            </a:r>
            <a:r>
              <a:rPr lang="en-US" sz="1500" dirty="0" err="1"/>
              <a:t>bukan</a:t>
            </a:r>
            <a:r>
              <a:rPr lang="en-US" sz="1500" dirty="0"/>
              <a:t> </a:t>
            </a:r>
            <a:r>
              <a:rPr lang="en-US" sz="1500" dirty="0" err="1"/>
              <a:t>hewan</a:t>
            </a:r>
            <a:r>
              <a:rPr lang="en-US" sz="1500" dirty="0"/>
              <a:t> </a:t>
            </a:r>
            <a:r>
              <a:rPr lang="en-US" sz="1500" dirty="0" err="1"/>
              <a:t>atau</a:t>
            </a:r>
            <a:r>
              <a:rPr lang="en-US" sz="1500" dirty="0"/>
              <a:t> </a:t>
            </a:r>
            <a:r>
              <a:rPr lang="en-US" sz="1500" dirty="0" err="1"/>
              <a:t>lainnya</a:t>
            </a:r>
            <a:r>
              <a:rPr lang="en-US" sz="1500" dirty="0"/>
              <a:t>. </a:t>
            </a:r>
            <a:r>
              <a:rPr lang="en-US" sz="1500" i="1" dirty="0"/>
              <a:t>Who</a:t>
            </a:r>
            <a:r>
              <a:rPr lang="en-US" sz="1500" dirty="0"/>
              <a:t> </a:t>
            </a:r>
            <a:r>
              <a:rPr lang="en-US" sz="1500" dirty="0" err="1"/>
              <a:t>sebagai</a:t>
            </a:r>
            <a:r>
              <a:rPr lang="en-US" sz="1500" dirty="0"/>
              <a:t> </a:t>
            </a:r>
            <a:r>
              <a:rPr lang="en-US" sz="1500" i="1" dirty="0"/>
              <a:t>relative pronoun </a:t>
            </a:r>
            <a:r>
              <a:rPr lang="en-US" sz="1500" dirty="0" err="1"/>
              <a:t>memiliki</a:t>
            </a:r>
            <a:r>
              <a:rPr lang="en-US" sz="1500" dirty="0"/>
              <a:t> </a:t>
            </a:r>
            <a:r>
              <a:rPr lang="en-US" sz="1500" dirty="0" err="1"/>
              <a:t>arti</a:t>
            </a:r>
            <a:r>
              <a:rPr lang="en-US" sz="1500" dirty="0"/>
              <a:t> “yang”. Kata </a:t>
            </a:r>
            <a:r>
              <a:rPr lang="en-US" sz="1500" dirty="0" err="1"/>
              <a:t>ini</a:t>
            </a:r>
            <a:r>
              <a:rPr lang="en-US" sz="1500" dirty="0"/>
              <a:t> </a:t>
            </a:r>
            <a:r>
              <a:rPr lang="en-US" sz="1500" dirty="0" err="1"/>
              <a:t>memang</a:t>
            </a:r>
            <a:r>
              <a:rPr lang="en-US" sz="1500" dirty="0"/>
              <a:t> </a:t>
            </a:r>
            <a:r>
              <a:rPr lang="en-US" sz="1500" dirty="0" err="1"/>
              <a:t>ditempatkan</a:t>
            </a:r>
            <a:r>
              <a:rPr lang="en-US" sz="1500" dirty="0"/>
              <a:t> </a:t>
            </a:r>
            <a:r>
              <a:rPr lang="en-US" sz="1500" dirty="0" err="1"/>
              <a:t>setelah</a:t>
            </a:r>
            <a:r>
              <a:rPr lang="en-US" sz="1500" dirty="0"/>
              <a:t> </a:t>
            </a:r>
            <a:r>
              <a:rPr lang="en-US" sz="1500" i="1" dirty="0"/>
              <a:t>noun</a:t>
            </a:r>
            <a:r>
              <a:rPr lang="en-US" sz="1500" dirty="0"/>
              <a:t> </a:t>
            </a:r>
            <a:r>
              <a:rPr lang="en-US" sz="1500" dirty="0" err="1"/>
              <a:t>namun</a:t>
            </a:r>
            <a:r>
              <a:rPr lang="en-US" sz="1500" dirty="0"/>
              <a:t> </a:t>
            </a:r>
            <a:r>
              <a:rPr lang="en-US" sz="1500" dirty="0" err="1"/>
              <a:t>hanya</a:t>
            </a:r>
            <a:r>
              <a:rPr lang="en-US" sz="1500" dirty="0"/>
              <a:t> </a:t>
            </a:r>
            <a:r>
              <a:rPr lang="en-US" sz="1500" i="1" dirty="0"/>
              <a:t>noun</a:t>
            </a:r>
            <a:r>
              <a:rPr lang="en-US" sz="1500" dirty="0"/>
              <a:t> yang </a:t>
            </a:r>
            <a:r>
              <a:rPr lang="en-US" sz="1500" dirty="0" err="1"/>
              <a:t>merupakan</a:t>
            </a:r>
            <a:r>
              <a:rPr lang="en-US" sz="1500" dirty="0"/>
              <a:t> orang. </a:t>
            </a:r>
            <a:r>
              <a:rPr lang="en-US" sz="1500" dirty="0" err="1"/>
              <a:t>Meskipun</a:t>
            </a:r>
            <a:r>
              <a:rPr lang="en-US" sz="1500" dirty="0"/>
              <a:t> </a:t>
            </a:r>
            <a:r>
              <a:rPr lang="en-US" sz="1500" dirty="0" err="1"/>
              <a:t>rumus</a:t>
            </a:r>
            <a:r>
              <a:rPr lang="en-US" sz="1500" dirty="0"/>
              <a:t> </a:t>
            </a:r>
            <a:r>
              <a:rPr lang="en-US" sz="1500" i="1" dirty="0"/>
              <a:t>relative pronoun </a:t>
            </a:r>
            <a:r>
              <a:rPr lang="en-US" sz="1500" dirty="0" err="1"/>
              <a:t>membutuhkan</a:t>
            </a:r>
            <a:r>
              <a:rPr lang="en-US" sz="1500" dirty="0"/>
              <a:t> </a:t>
            </a:r>
            <a:r>
              <a:rPr lang="en-US" sz="1500" dirty="0" err="1"/>
              <a:t>struktur</a:t>
            </a:r>
            <a:r>
              <a:rPr lang="en-US" sz="1500" dirty="0"/>
              <a:t> </a:t>
            </a:r>
            <a:r>
              <a:rPr lang="en-US" sz="1500" i="1" dirty="0"/>
              <a:t>subject</a:t>
            </a:r>
            <a:r>
              <a:rPr lang="en-US" sz="1500" dirty="0"/>
              <a:t> </a:t>
            </a:r>
            <a:r>
              <a:rPr lang="en-US" sz="1500" dirty="0" err="1"/>
              <a:t>dan</a:t>
            </a:r>
            <a:r>
              <a:rPr lang="en-US" sz="1500" dirty="0"/>
              <a:t> </a:t>
            </a:r>
            <a:r>
              <a:rPr lang="en-US" sz="1500" i="1" dirty="0"/>
              <a:t>verb</a:t>
            </a:r>
            <a:r>
              <a:rPr lang="en-US" sz="1500" dirty="0"/>
              <a:t> </a:t>
            </a:r>
            <a:r>
              <a:rPr lang="en-US" sz="1500" dirty="0" err="1"/>
              <a:t>setelahnya</a:t>
            </a:r>
            <a:r>
              <a:rPr lang="en-US" sz="1500" dirty="0"/>
              <a:t>, </a:t>
            </a:r>
            <a:r>
              <a:rPr lang="en-US" sz="1500" dirty="0" err="1"/>
              <a:t>namun</a:t>
            </a:r>
            <a:r>
              <a:rPr lang="en-US" sz="1500" dirty="0"/>
              <a:t> </a:t>
            </a:r>
            <a:r>
              <a:rPr lang="en-US" sz="1500" i="1" dirty="0"/>
              <a:t>who</a:t>
            </a:r>
            <a:r>
              <a:rPr lang="en-US" sz="1500" dirty="0"/>
              <a:t> </a:t>
            </a:r>
            <a:r>
              <a:rPr lang="en-US" sz="1500" dirty="0" err="1"/>
              <a:t>tidak</a:t>
            </a:r>
            <a:r>
              <a:rPr lang="en-US" sz="1500" dirty="0"/>
              <a:t> </a:t>
            </a:r>
            <a:r>
              <a:rPr lang="en-US" sz="1500" dirty="0" err="1"/>
              <a:t>membutuhkan</a:t>
            </a:r>
            <a:r>
              <a:rPr lang="en-US" sz="1500" dirty="0"/>
              <a:t> </a:t>
            </a:r>
            <a:r>
              <a:rPr lang="en-US" sz="1500" i="1" dirty="0"/>
              <a:t>subject</a:t>
            </a:r>
            <a:r>
              <a:rPr lang="en-US" sz="1500" dirty="0"/>
              <a:t>, </a:t>
            </a:r>
            <a:r>
              <a:rPr lang="en-US" sz="1500" dirty="0" err="1"/>
              <a:t>kita</a:t>
            </a:r>
            <a:r>
              <a:rPr lang="en-US" sz="1500" dirty="0"/>
              <a:t> </a:t>
            </a:r>
            <a:r>
              <a:rPr lang="en-US" sz="1500" dirty="0" err="1"/>
              <a:t>bisa</a:t>
            </a:r>
            <a:r>
              <a:rPr lang="en-US" sz="1500" dirty="0"/>
              <a:t> </a:t>
            </a:r>
            <a:r>
              <a:rPr lang="en-US" sz="1500" dirty="0" err="1"/>
              <a:t>langsung</a:t>
            </a:r>
            <a:r>
              <a:rPr lang="en-US" sz="1500" dirty="0"/>
              <a:t> </a:t>
            </a:r>
            <a:r>
              <a:rPr lang="en-US" sz="1500" dirty="0" err="1"/>
              <a:t>menempatkan</a:t>
            </a:r>
            <a:r>
              <a:rPr lang="en-US" sz="1500" dirty="0"/>
              <a:t> </a:t>
            </a:r>
            <a:r>
              <a:rPr lang="en-US" sz="1500" i="1" dirty="0"/>
              <a:t>verb</a:t>
            </a:r>
            <a:r>
              <a:rPr lang="en-US" sz="1500" dirty="0"/>
              <a:t> </a:t>
            </a:r>
            <a:r>
              <a:rPr lang="en-US" sz="1500" dirty="0" err="1"/>
              <a:t>setelahnya</a:t>
            </a:r>
            <a:r>
              <a:rPr lang="en-US" sz="1500" dirty="0"/>
              <a:t> </a:t>
            </a:r>
            <a:r>
              <a:rPr lang="en-US" sz="1500" dirty="0" err="1"/>
              <a:t>karena</a:t>
            </a:r>
            <a:r>
              <a:rPr lang="en-US" sz="1500" dirty="0"/>
              <a:t> kata </a:t>
            </a:r>
            <a:r>
              <a:rPr lang="en-US" sz="1500" i="1" dirty="0"/>
              <a:t>who</a:t>
            </a:r>
            <a:r>
              <a:rPr lang="en-US" sz="1500" dirty="0"/>
              <a:t> juga </a:t>
            </a:r>
            <a:r>
              <a:rPr lang="en-US" sz="1500" dirty="0" err="1"/>
              <a:t>dianggap</a:t>
            </a:r>
            <a:r>
              <a:rPr lang="en-US" sz="1500" dirty="0"/>
              <a:t> </a:t>
            </a:r>
            <a:r>
              <a:rPr lang="en-US" sz="1500" dirty="0" err="1"/>
              <a:t>sebagai</a:t>
            </a:r>
            <a:r>
              <a:rPr lang="en-US" sz="1500" dirty="0"/>
              <a:t> </a:t>
            </a:r>
            <a:r>
              <a:rPr lang="en-US" sz="1500" dirty="0" err="1"/>
              <a:t>subjek</a:t>
            </a:r>
            <a:r>
              <a:rPr lang="en-US" sz="1500" dirty="0" smtClean="0"/>
              <a:t>.</a:t>
            </a:r>
            <a:endParaRPr lang="en-US" sz="1500" dirty="0"/>
          </a:p>
          <a:p>
            <a:pPr>
              <a:lnSpc>
                <a:spcPct val="170000"/>
              </a:lnSpc>
            </a:pPr>
            <a:r>
              <a:rPr lang="en-US" sz="1500" dirty="0" err="1"/>
              <a:t>Perhatikan</a:t>
            </a:r>
            <a:r>
              <a:rPr lang="en-US" sz="1500" dirty="0"/>
              <a:t> </a:t>
            </a:r>
            <a:r>
              <a:rPr lang="en-US" sz="1500" dirty="0" err="1"/>
              <a:t>contoh</a:t>
            </a:r>
            <a:r>
              <a:rPr lang="en-US" sz="1500" dirty="0"/>
              <a:t> di </a:t>
            </a:r>
            <a:r>
              <a:rPr lang="en-US" sz="1500" dirty="0" err="1"/>
              <a:t>bawah</a:t>
            </a:r>
            <a:r>
              <a:rPr lang="en-US" sz="1500" dirty="0"/>
              <a:t> </a:t>
            </a:r>
            <a:r>
              <a:rPr lang="en-US" sz="1500" dirty="0" err="1"/>
              <a:t>ini</a:t>
            </a:r>
            <a:r>
              <a:rPr lang="en-US" sz="1500" dirty="0"/>
              <a:t>:</a:t>
            </a:r>
          </a:p>
          <a:p>
            <a:pPr marL="0" indent="0">
              <a:lnSpc>
                <a:spcPct val="170000"/>
              </a:lnSpc>
              <a:buNone/>
            </a:pPr>
            <a:r>
              <a:rPr lang="en-US" sz="1500" i="1" dirty="0"/>
              <a:t>That man is someone who will do anything to make his family happy.</a:t>
            </a:r>
            <a:endParaRPr lang="en-US" sz="1500" dirty="0"/>
          </a:p>
          <a:p>
            <a:pPr marL="0" indent="0">
              <a:lnSpc>
                <a:spcPct val="170000"/>
              </a:lnSpc>
              <a:buNone/>
            </a:pPr>
            <a:r>
              <a:rPr lang="en-US" sz="1500" dirty="0" smtClean="0"/>
              <a:t>(</a:t>
            </a:r>
            <a:r>
              <a:rPr lang="en-US" sz="1500" dirty="0" err="1"/>
              <a:t>Laki-laki</a:t>
            </a:r>
            <a:r>
              <a:rPr lang="en-US" sz="1500" dirty="0"/>
              <a:t> </a:t>
            </a:r>
            <a:r>
              <a:rPr lang="en-US" sz="1500" dirty="0" err="1"/>
              <a:t>itu</a:t>
            </a:r>
            <a:r>
              <a:rPr lang="en-US" sz="1500" dirty="0"/>
              <a:t> </a:t>
            </a:r>
            <a:r>
              <a:rPr lang="en-US" sz="1500" dirty="0" err="1"/>
              <a:t>adalah</a:t>
            </a:r>
            <a:r>
              <a:rPr lang="en-US" sz="1500" dirty="0"/>
              <a:t> </a:t>
            </a:r>
            <a:r>
              <a:rPr lang="en-US" sz="1500" dirty="0" err="1"/>
              <a:t>seseorang</a:t>
            </a:r>
            <a:r>
              <a:rPr lang="en-US" sz="1500" dirty="0"/>
              <a:t> yang </a:t>
            </a:r>
            <a:r>
              <a:rPr lang="en-US" sz="1500" dirty="0" err="1"/>
              <a:t>mau</a:t>
            </a:r>
            <a:r>
              <a:rPr lang="en-US" sz="1500" dirty="0"/>
              <a:t> </a:t>
            </a:r>
            <a:r>
              <a:rPr lang="en-US" sz="1500" dirty="0" err="1"/>
              <a:t>melakukan</a:t>
            </a:r>
            <a:r>
              <a:rPr lang="en-US" sz="1500" dirty="0"/>
              <a:t> </a:t>
            </a:r>
            <a:r>
              <a:rPr lang="en-US" sz="1500" dirty="0" err="1"/>
              <a:t>apapun</a:t>
            </a:r>
            <a:r>
              <a:rPr lang="en-US" sz="1500" dirty="0"/>
              <a:t> </a:t>
            </a:r>
            <a:r>
              <a:rPr lang="en-US" sz="1500" dirty="0" err="1"/>
              <a:t>untuk</a:t>
            </a:r>
            <a:r>
              <a:rPr lang="en-US" sz="1500" dirty="0"/>
              <a:t> </a:t>
            </a:r>
            <a:r>
              <a:rPr lang="en-US" sz="1500" dirty="0" err="1"/>
              <a:t>membuat</a:t>
            </a:r>
            <a:r>
              <a:rPr lang="en-US" sz="1500" dirty="0"/>
              <a:t> </a:t>
            </a:r>
            <a:r>
              <a:rPr lang="en-US" sz="1500" dirty="0" err="1"/>
              <a:t>keluarganya</a:t>
            </a:r>
            <a:r>
              <a:rPr lang="en-US" sz="1500" dirty="0"/>
              <a:t> </a:t>
            </a:r>
            <a:r>
              <a:rPr lang="en-US" sz="1500" dirty="0" err="1"/>
              <a:t>bahagia</a:t>
            </a:r>
            <a:r>
              <a:rPr lang="en-US" sz="1500" dirty="0" smtClean="0"/>
              <a:t>.)</a:t>
            </a:r>
            <a:endParaRPr lang="en-US" sz="1500" dirty="0"/>
          </a:p>
          <a:p>
            <a:pPr marL="0" indent="0">
              <a:lnSpc>
                <a:spcPct val="170000"/>
              </a:lnSpc>
              <a:buNone/>
            </a:pPr>
            <a:r>
              <a:rPr lang="en-US" sz="1500" i="1" dirty="0"/>
              <a:t>The girl who speaks Russian very fluently is the new student.</a:t>
            </a:r>
            <a:endParaRPr lang="en-US" sz="1500" dirty="0"/>
          </a:p>
          <a:p>
            <a:pPr marL="0" indent="0">
              <a:lnSpc>
                <a:spcPct val="170000"/>
              </a:lnSpc>
              <a:buNone/>
            </a:pPr>
            <a:r>
              <a:rPr lang="en-US" sz="1500" dirty="0"/>
              <a:t>(</a:t>
            </a:r>
            <a:r>
              <a:rPr lang="en-US" sz="1500" dirty="0" err="1"/>
              <a:t>Perempuan</a:t>
            </a:r>
            <a:r>
              <a:rPr lang="en-US" sz="1500" dirty="0"/>
              <a:t> yang </a:t>
            </a:r>
            <a:r>
              <a:rPr lang="en-US" sz="1500" dirty="0" err="1"/>
              <a:t>fasih</a:t>
            </a:r>
            <a:r>
              <a:rPr lang="en-US" sz="1500" dirty="0"/>
              <a:t> </a:t>
            </a:r>
            <a:r>
              <a:rPr lang="en-US" sz="1500" dirty="0" err="1"/>
              <a:t>berbicara</a:t>
            </a:r>
            <a:r>
              <a:rPr lang="en-US" sz="1500" dirty="0"/>
              <a:t> </a:t>
            </a:r>
            <a:r>
              <a:rPr lang="en-US" sz="1500" dirty="0" err="1"/>
              <a:t>bahasa</a:t>
            </a:r>
            <a:r>
              <a:rPr lang="en-US" sz="1500" dirty="0"/>
              <a:t> </a:t>
            </a:r>
            <a:r>
              <a:rPr lang="en-US" sz="1500" dirty="0" err="1"/>
              <a:t>Rusia</a:t>
            </a:r>
            <a:r>
              <a:rPr lang="en-US" sz="1500" dirty="0"/>
              <a:t> </a:t>
            </a:r>
            <a:r>
              <a:rPr lang="en-US" sz="1500" dirty="0" err="1"/>
              <a:t>itu</a:t>
            </a:r>
            <a:r>
              <a:rPr lang="en-US" sz="1500" dirty="0"/>
              <a:t> </a:t>
            </a:r>
            <a:r>
              <a:rPr lang="en-US" sz="1500" dirty="0" err="1"/>
              <a:t>adalah</a:t>
            </a:r>
            <a:r>
              <a:rPr lang="en-US" sz="1500" dirty="0"/>
              <a:t> </a:t>
            </a:r>
            <a:r>
              <a:rPr lang="en-US" sz="1500" dirty="0" err="1"/>
              <a:t>siswa</a:t>
            </a:r>
            <a:r>
              <a:rPr lang="en-US" sz="1500" dirty="0"/>
              <a:t> </a:t>
            </a:r>
            <a:r>
              <a:rPr lang="en-US" sz="1500" dirty="0" err="1"/>
              <a:t>baru</a:t>
            </a:r>
            <a:r>
              <a:rPr lang="en-US" sz="1500" dirty="0" smtClean="0"/>
              <a:t>.)</a:t>
            </a:r>
            <a:endParaRPr lang="en-US" sz="1500" dirty="0"/>
          </a:p>
          <a:p>
            <a:pPr marL="0" indent="0">
              <a:lnSpc>
                <a:spcPct val="170000"/>
              </a:lnSpc>
              <a:buNone/>
            </a:pPr>
            <a:r>
              <a:rPr lang="en-US" sz="1500" i="1" dirty="0"/>
              <a:t>I believe someone who believes in themselves will more likely to succeed than someone who is not.</a:t>
            </a:r>
            <a:endParaRPr lang="en-US" sz="1500" dirty="0"/>
          </a:p>
          <a:p>
            <a:pPr marL="0" indent="0">
              <a:lnSpc>
                <a:spcPct val="170000"/>
              </a:lnSpc>
              <a:buNone/>
            </a:pPr>
            <a:r>
              <a:rPr lang="en-US" sz="1500" dirty="0"/>
              <a:t>(</a:t>
            </a:r>
            <a:r>
              <a:rPr lang="en-US" sz="1500" dirty="0" err="1"/>
              <a:t>Saya</a:t>
            </a:r>
            <a:r>
              <a:rPr lang="en-US" sz="1500" dirty="0"/>
              <a:t> </a:t>
            </a:r>
            <a:r>
              <a:rPr lang="en-US" sz="1500" dirty="0" err="1"/>
              <a:t>percaya</a:t>
            </a:r>
            <a:r>
              <a:rPr lang="en-US" sz="1500" dirty="0"/>
              <a:t> </a:t>
            </a:r>
            <a:r>
              <a:rPr lang="en-US" sz="1500" dirty="0" err="1"/>
              <a:t>seseorang</a:t>
            </a:r>
            <a:r>
              <a:rPr lang="en-US" sz="1500" dirty="0"/>
              <a:t> yang </a:t>
            </a:r>
            <a:r>
              <a:rPr lang="en-US" sz="1500" dirty="0" err="1"/>
              <a:t>percaya</a:t>
            </a:r>
            <a:r>
              <a:rPr lang="en-US" sz="1500" dirty="0"/>
              <a:t> </a:t>
            </a:r>
            <a:r>
              <a:rPr lang="en-US" sz="1500" dirty="0" err="1"/>
              <a:t>dengan</a:t>
            </a:r>
            <a:r>
              <a:rPr lang="en-US" sz="1500" dirty="0"/>
              <a:t> </a:t>
            </a:r>
            <a:r>
              <a:rPr lang="en-US" sz="1500" dirty="0" err="1"/>
              <a:t>dirinya</a:t>
            </a:r>
            <a:r>
              <a:rPr lang="en-US" sz="1500" dirty="0"/>
              <a:t> </a:t>
            </a:r>
            <a:r>
              <a:rPr lang="en-US" sz="1500" dirty="0" err="1"/>
              <a:t>sendiri</a:t>
            </a:r>
            <a:r>
              <a:rPr lang="en-US" sz="1500" dirty="0"/>
              <a:t> </a:t>
            </a:r>
            <a:r>
              <a:rPr lang="en-US" sz="1500" dirty="0" err="1"/>
              <a:t>cenderung</a:t>
            </a:r>
            <a:r>
              <a:rPr lang="en-US" sz="1500" dirty="0"/>
              <a:t> </a:t>
            </a:r>
            <a:r>
              <a:rPr lang="en-US" sz="1500" dirty="0" err="1"/>
              <a:t>akan</a:t>
            </a:r>
            <a:r>
              <a:rPr lang="en-US" sz="1500" dirty="0"/>
              <a:t> </a:t>
            </a:r>
            <a:r>
              <a:rPr lang="en-US" sz="1500" dirty="0" err="1"/>
              <a:t>sukses</a:t>
            </a:r>
            <a:r>
              <a:rPr lang="en-US" sz="1500" dirty="0"/>
              <a:t> </a:t>
            </a:r>
            <a:r>
              <a:rPr lang="en-US" sz="1500" dirty="0" err="1"/>
              <a:t>dibandingkan</a:t>
            </a:r>
            <a:r>
              <a:rPr lang="en-US" sz="1500" dirty="0"/>
              <a:t> </a:t>
            </a:r>
            <a:r>
              <a:rPr lang="en-US" sz="1500" dirty="0" err="1"/>
              <a:t>seseorang</a:t>
            </a:r>
            <a:r>
              <a:rPr lang="en-US" sz="1500" dirty="0"/>
              <a:t> yang </a:t>
            </a:r>
            <a:r>
              <a:rPr lang="en-US" sz="1500" dirty="0" err="1"/>
              <a:t>tidak</a:t>
            </a:r>
            <a:r>
              <a:rPr lang="en-US" sz="1500" dirty="0"/>
              <a:t> </a:t>
            </a:r>
            <a:r>
              <a:rPr lang="en-US" sz="1500" dirty="0" err="1"/>
              <a:t>percaya</a:t>
            </a:r>
            <a:r>
              <a:rPr lang="en-US" sz="1500" dirty="0"/>
              <a:t> </a:t>
            </a:r>
            <a:r>
              <a:rPr lang="en-US" sz="1500" dirty="0" err="1"/>
              <a:t>dangan</a:t>
            </a:r>
            <a:r>
              <a:rPr lang="en-US" sz="1500" dirty="0"/>
              <a:t> </a:t>
            </a:r>
            <a:r>
              <a:rPr lang="en-US" sz="1500" dirty="0" err="1"/>
              <a:t>dirinya</a:t>
            </a:r>
            <a:r>
              <a:rPr lang="en-US" sz="1500" dirty="0"/>
              <a:t> </a:t>
            </a:r>
            <a:r>
              <a:rPr lang="en-US" sz="1500" dirty="0" err="1"/>
              <a:t>sendiri</a:t>
            </a:r>
            <a:r>
              <a:rPr lang="en-US" sz="1500" dirty="0"/>
              <a:t>.)</a:t>
            </a:r>
          </a:p>
          <a:p>
            <a:endParaRPr lang="en-US" sz="1500" dirty="0"/>
          </a:p>
        </p:txBody>
      </p:sp>
    </p:spTree>
    <p:extLst>
      <p:ext uri="{BB962C8B-B14F-4D97-AF65-F5344CB8AC3E}">
        <p14:creationId xmlns:p14="http://schemas.microsoft.com/office/powerpoint/2010/main" val="368260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278"/>
          </a:xfrm>
        </p:spPr>
        <p:txBody>
          <a:bodyPr/>
          <a:lstStyle/>
          <a:p>
            <a:r>
              <a:rPr lang="en-US" dirty="0" err="1" smtClean="0"/>
              <a:t>contoh</a:t>
            </a:r>
            <a:endParaRPr lang="en-US" dirty="0"/>
          </a:p>
        </p:txBody>
      </p:sp>
      <p:sp>
        <p:nvSpPr>
          <p:cNvPr id="3" name="Content Placeholder 2"/>
          <p:cNvSpPr>
            <a:spLocks noGrp="1"/>
          </p:cNvSpPr>
          <p:nvPr>
            <p:ph idx="1"/>
          </p:nvPr>
        </p:nvSpPr>
        <p:spPr>
          <a:xfrm>
            <a:off x="838200" y="1503653"/>
            <a:ext cx="10515600" cy="4794116"/>
          </a:xfrm>
        </p:spPr>
        <p:txBody>
          <a:bodyPr>
            <a:normAutofit fontScale="62500" lnSpcReduction="20000"/>
          </a:bodyPr>
          <a:lstStyle/>
          <a:p>
            <a:r>
              <a:rPr lang="en-US" b="1" cap="all" dirty="0"/>
              <a:t>JENIS-JENIS RELATIVE PRONOUNS - WHOM</a:t>
            </a:r>
          </a:p>
          <a:p>
            <a:pPr marL="0" indent="0">
              <a:buNone/>
            </a:pPr>
            <a:r>
              <a:rPr lang="en-US" dirty="0"/>
              <a:t> 4. Whom</a:t>
            </a:r>
          </a:p>
          <a:p>
            <a:pPr marL="0" indent="0">
              <a:buNone/>
            </a:pPr>
            <a:r>
              <a:rPr lang="en-US" i="1" dirty="0" smtClean="0"/>
              <a:t>	Whom</a:t>
            </a:r>
            <a:r>
              <a:rPr lang="en-US" dirty="0"/>
              <a:t> </a:t>
            </a:r>
            <a:r>
              <a:rPr lang="en-US" dirty="0" err="1"/>
              <a:t>adalah</a:t>
            </a:r>
            <a:r>
              <a:rPr lang="en-US" dirty="0"/>
              <a:t> </a:t>
            </a:r>
            <a:r>
              <a:rPr lang="en-US" i="1" dirty="0"/>
              <a:t>relative pronoun</a:t>
            </a:r>
            <a:r>
              <a:rPr lang="en-US" dirty="0"/>
              <a:t> yang </a:t>
            </a:r>
            <a:r>
              <a:rPr lang="en-US" dirty="0" err="1"/>
              <a:t>digunakan</a:t>
            </a:r>
            <a:r>
              <a:rPr lang="en-US" dirty="0"/>
              <a:t> </a:t>
            </a:r>
            <a:r>
              <a:rPr lang="en-US" dirty="0" err="1"/>
              <a:t>untuk</a:t>
            </a:r>
            <a:r>
              <a:rPr lang="en-US" dirty="0"/>
              <a:t> </a:t>
            </a:r>
            <a:r>
              <a:rPr lang="en-US" dirty="0" err="1"/>
              <a:t>menggantikan</a:t>
            </a:r>
            <a:r>
              <a:rPr lang="en-US" dirty="0"/>
              <a:t> </a:t>
            </a:r>
            <a:r>
              <a:rPr lang="en-US" dirty="0" err="1"/>
              <a:t>objek</a:t>
            </a:r>
            <a:r>
              <a:rPr lang="en-US" dirty="0"/>
              <a:t> yang </a:t>
            </a:r>
            <a:r>
              <a:rPr lang="en-US" dirty="0" err="1"/>
              <a:t>berbentuk</a:t>
            </a:r>
            <a:r>
              <a:rPr lang="en-US" dirty="0"/>
              <a:t> orang, </a:t>
            </a:r>
            <a:r>
              <a:rPr lang="en-US" dirty="0" err="1"/>
              <a:t>bukan</a:t>
            </a:r>
            <a:r>
              <a:rPr lang="en-US" dirty="0"/>
              <a:t> </a:t>
            </a:r>
            <a:r>
              <a:rPr lang="en-US" dirty="0" err="1"/>
              <a:t>hewan</a:t>
            </a:r>
            <a:r>
              <a:rPr lang="en-US" dirty="0"/>
              <a:t> </a:t>
            </a:r>
            <a:r>
              <a:rPr lang="en-US" dirty="0" err="1"/>
              <a:t>atau</a:t>
            </a:r>
            <a:r>
              <a:rPr lang="en-US" dirty="0"/>
              <a:t> yang </a:t>
            </a:r>
            <a:r>
              <a:rPr lang="en-US" dirty="0" err="1"/>
              <a:t>lainnya</a:t>
            </a:r>
            <a:r>
              <a:rPr lang="en-US" dirty="0" smtClean="0"/>
              <a:t>.</a:t>
            </a:r>
          </a:p>
          <a:p>
            <a:pPr marL="0" indent="0">
              <a:buNone/>
            </a:pPr>
            <a:endParaRPr lang="en-US" dirty="0" smtClean="0"/>
          </a:p>
          <a:p>
            <a:pPr marL="0" indent="0">
              <a:buNone/>
            </a:pPr>
            <a:r>
              <a:rPr lang="en-US" dirty="0" err="1" smtClean="0"/>
              <a:t>Contoh</a:t>
            </a:r>
            <a:r>
              <a:rPr lang="en-US" dirty="0"/>
              <a:t>:</a:t>
            </a:r>
          </a:p>
          <a:p>
            <a:pPr marL="0" indent="0">
              <a:buNone/>
            </a:pPr>
            <a:r>
              <a:rPr lang="en-US" i="1" dirty="0"/>
              <a:t>The kid whom everyone in the </a:t>
            </a:r>
            <a:r>
              <a:rPr lang="en-US" i="1" dirty="0" err="1"/>
              <a:t>neighbourhood</a:t>
            </a:r>
            <a:r>
              <a:rPr lang="en-US" i="1" dirty="0"/>
              <a:t> loves passed away last Saturday</a:t>
            </a:r>
            <a:r>
              <a:rPr lang="en-US" i="1" dirty="0" smtClean="0"/>
              <a:t>.</a:t>
            </a:r>
            <a:endParaRPr lang="en-US" dirty="0" smtClean="0"/>
          </a:p>
          <a:p>
            <a:pPr marL="0" indent="0">
              <a:buNone/>
            </a:pPr>
            <a:r>
              <a:rPr lang="en-US" dirty="0" smtClean="0"/>
              <a:t>(</a:t>
            </a:r>
            <a:r>
              <a:rPr lang="en-US" dirty="0" err="1"/>
              <a:t>Anak</a:t>
            </a:r>
            <a:r>
              <a:rPr lang="en-US" dirty="0"/>
              <a:t> yang </a:t>
            </a:r>
            <a:r>
              <a:rPr lang="en-US" dirty="0" err="1"/>
              <a:t>semua</a:t>
            </a:r>
            <a:r>
              <a:rPr lang="en-US" dirty="0"/>
              <a:t> orang </a:t>
            </a:r>
            <a:r>
              <a:rPr lang="en-US" dirty="0" err="1"/>
              <a:t>sukai</a:t>
            </a:r>
            <a:r>
              <a:rPr lang="en-US" dirty="0"/>
              <a:t> </a:t>
            </a:r>
            <a:r>
              <a:rPr lang="en-US" dirty="0" err="1"/>
              <a:t>disini</a:t>
            </a:r>
            <a:r>
              <a:rPr lang="en-US" dirty="0"/>
              <a:t> </a:t>
            </a:r>
            <a:r>
              <a:rPr lang="en-US" dirty="0" err="1"/>
              <a:t>meninggal</a:t>
            </a:r>
            <a:r>
              <a:rPr lang="en-US" dirty="0"/>
              <a:t> </a:t>
            </a:r>
            <a:r>
              <a:rPr lang="en-US" dirty="0" err="1"/>
              <a:t>pada</a:t>
            </a:r>
            <a:r>
              <a:rPr lang="en-US" dirty="0"/>
              <a:t> </a:t>
            </a:r>
            <a:r>
              <a:rPr lang="en-US" dirty="0" err="1"/>
              <a:t>Sabtu</a:t>
            </a:r>
            <a:r>
              <a:rPr lang="en-US" dirty="0"/>
              <a:t> </a:t>
            </a:r>
            <a:r>
              <a:rPr lang="en-US" dirty="0" err="1"/>
              <a:t>kemarin</a:t>
            </a:r>
            <a:r>
              <a:rPr lang="en-US" dirty="0" smtClean="0"/>
              <a:t>.)</a:t>
            </a:r>
          </a:p>
          <a:p>
            <a:pPr marL="0" indent="0">
              <a:buNone/>
            </a:pPr>
            <a:endParaRPr lang="en-US" dirty="0"/>
          </a:p>
          <a:p>
            <a:pPr marL="0" indent="0">
              <a:buNone/>
            </a:pPr>
            <a:r>
              <a:rPr lang="en-US" i="1" dirty="0"/>
              <a:t>The man whom I adore is Benedict Cumberbatch.</a:t>
            </a:r>
            <a:endParaRPr lang="en-US" dirty="0"/>
          </a:p>
          <a:p>
            <a:pPr marL="0" indent="0">
              <a:buNone/>
            </a:pPr>
            <a:r>
              <a:rPr lang="en-US" dirty="0"/>
              <a:t>(</a:t>
            </a:r>
            <a:r>
              <a:rPr lang="en-US" dirty="0" err="1"/>
              <a:t>Laki-laki</a:t>
            </a:r>
            <a:r>
              <a:rPr lang="en-US" dirty="0"/>
              <a:t> yang </a:t>
            </a:r>
            <a:r>
              <a:rPr lang="en-US" dirty="0" err="1"/>
              <a:t>saya</a:t>
            </a:r>
            <a:r>
              <a:rPr lang="en-US" dirty="0"/>
              <a:t> </a:t>
            </a:r>
            <a:r>
              <a:rPr lang="en-US" dirty="0" err="1"/>
              <a:t>kagumi</a:t>
            </a:r>
            <a:r>
              <a:rPr lang="en-US" dirty="0"/>
              <a:t> </a:t>
            </a:r>
            <a:r>
              <a:rPr lang="en-US" dirty="0" err="1"/>
              <a:t>adalah</a:t>
            </a:r>
            <a:r>
              <a:rPr lang="en-US" dirty="0"/>
              <a:t> Benedict Cumberbatch</a:t>
            </a:r>
            <a:r>
              <a:rPr lang="en-US" dirty="0" smtClean="0"/>
              <a:t>.)</a:t>
            </a:r>
          </a:p>
          <a:p>
            <a:pPr marL="0" indent="0">
              <a:buNone/>
            </a:pPr>
            <a:endParaRPr lang="en-US" dirty="0"/>
          </a:p>
          <a:p>
            <a:pPr marL="0" indent="0">
              <a:buNone/>
            </a:pPr>
            <a:r>
              <a:rPr lang="en-US" i="1" dirty="0"/>
              <a:t>The kid named Ashton whom you always played with when you were a child is getting married tomorrow, will you come?</a:t>
            </a:r>
            <a:endParaRPr lang="en-US" dirty="0"/>
          </a:p>
          <a:p>
            <a:pPr marL="0" indent="0">
              <a:buNone/>
            </a:pPr>
            <a:r>
              <a:rPr lang="en-US" dirty="0"/>
              <a:t>(</a:t>
            </a:r>
            <a:r>
              <a:rPr lang="en-US" dirty="0" err="1"/>
              <a:t>Anak</a:t>
            </a:r>
            <a:r>
              <a:rPr lang="en-US" dirty="0"/>
              <a:t> yang </a:t>
            </a:r>
            <a:r>
              <a:rPr lang="en-US" dirty="0" err="1"/>
              <a:t>bernama</a:t>
            </a:r>
            <a:r>
              <a:rPr lang="en-US" dirty="0"/>
              <a:t> Ashton yang </a:t>
            </a:r>
            <a:r>
              <a:rPr lang="en-US" dirty="0" err="1"/>
              <a:t>sering</a:t>
            </a:r>
            <a:r>
              <a:rPr lang="en-US" dirty="0"/>
              <a:t> </a:t>
            </a:r>
            <a:r>
              <a:rPr lang="en-US" dirty="0" err="1"/>
              <a:t>bermain</a:t>
            </a:r>
            <a:r>
              <a:rPr lang="en-US" dirty="0"/>
              <a:t> </a:t>
            </a:r>
            <a:r>
              <a:rPr lang="en-US" dirty="0" err="1"/>
              <a:t>denganmu</a:t>
            </a:r>
            <a:r>
              <a:rPr lang="en-US" dirty="0"/>
              <a:t> </a:t>
            </a:r>
            <a:r>
              <a:rPr lang="en-US" dirty="0" err="1"/>
              <a:t>saat</a:t>
            </a:r>
            <a:r>
              <a:rPr lang="en-US" dirty="0"/>
              <a:t> </a:t>
            </a:r>
            <a:r>
              <a:rPr lang="en-US" dirty="0" err="1"/>
              <a:t>kamu</a:t>
            </a:r>
            <a:r>
              <a:rPr lang="en-US" dirty="0"/>
              <a:t> </a:t>
            </a:r>
            <a:r>
              <a:rPr lang="en-US" dirty="0" err="1"/>
              <a:t>kecil</a:t>
            </a:r>
            <a:r>
              <a:rPr lang="en-US" dirty="0"/>
              <a:t> </a:t>
            </a:r>
            <a:r>
              <a:rPr lang="en-US" dirty="0" err="1"/>
              <a:t>akan</a:t>
            </a:r>
            <a:r>
              <a:rPr lang="en-US" dirty="0"/>
              <a:t> </a:t>
            </a:r>
            <a:r>
              <a:rPr lang="en-US" dirty="0" err="1"/>
              <a:t>menikah</a:t>
            </a:r>
            <a:r>
              <a:rPr lang="en-US" dirty="0"/>
              <a:t> </a:t>
            </a:r>
            <a:r>
              <a:rPr lang="en-US" dirty="0" err="1"/>
              <a:t>besok</a:t>
            </a:r>
            <a:r>
              <a:rPr lang="en-US" dirty="0"/>
              <a:t>, </a:t>
            </a:r>
            <a:r>
              <a:rPr lang="en-US" dirty="0" err="1"/>
              <a:t>apakah</a:t>
            </a:r>
            <a:r>
              <a:rPr lang="en-US" dirty="0"/>
              <a:t> </a:t>
            </a:r>
            <a:r>
              <a:rPr lang="en-US" dirty="0" err="1"/>
              <a:t>kamu</a:t>
            </a:r>
            <a:r>
              <a:rPr lang="en-US" dirty="0"/>
              <a:t> </a:t>
            </a:r>
            <a:r>
              <a:rPr lang="en-US" dirty="0" err="1"/>
              <a:t>akan</a:t>
            </a:r>
            <a:r>
              <a:rPr lang="en-US" dirty="0"/>
              <a:t> </a:t>
            </a:r>
            <a:r>
              <a:rPr lang="en-US" dirty="0" err="1"/>
              <a:t>datang</a:t>
            </a:r>
            <a:r>
              <a:rPr lang="en-US" dirty="0"/>
              <a:t>?)</a:t>
            </a:r>
          </a:p>
          <a:p>
            <a:endParaRPr lang="en-US" dirty="0"/>
          </a:p>
        </p:txBody>
      </p:sp>
    </p:spTree>
    <p:extLst>
      <p:ext uri="{BB962C8B-B14F-4D97-AF65-F5344CB8AC3E}">
        <p14:creationId xmlns:p14="http://schemas.microsoft.com/office/powerpoint/2010/main" val="2774905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lstStyle/>
          <a:p>
            <a:r>
              <a:rPr lang="en-US" dirty="0" err="1" smtClean="0"/>
              <a:t>Contoh</a:t>
            </a:r>
            <a:endParaRPr lang="en-US" dirty="0"/>
          </a:p>
        </p:txBody>
      </p:sp>
      <p:sp>
        <p:nvSpPr>
          <p:cNvPr id="3" name="Content Placeholder 2"/>
          <p:cNvSpPr>
            <a:spLocks noGrp="1"/>
          </p:cNvSpPr>
          <p:nvPr>
            <p:ph idx="1"/>
          </p:nvPr>
        </p:nvSpPr>
        <p:spPr>
          <a:xfrm>
            <a:off x="838200" y="1275009"/>
            <a:ext cx="10515600" cy="5821250"/>
          </a:xfrm>
        </p:spPr>
        <p:txBody>
          <a:bodyPr>
            <a:normAutofit/>
          </a:bodyPr>
          <a:lstStyle/>
          <a:p>
            <a:pPr marL="0" indent="0">
              <a:lnSpc>
                <a:spcPct val="170000"/>
              </a:lnSpc>
              <a:buNone/>
            </a:pPr>
            <a:r>
              <a:rPr lang="en-US" sz="1400" b="1" cap="all" dirty="0"/>
              <a:t>JENIS-JENIS RELATIVE PRONOUNS - WHOSE</a:t>
            </a:r>
          </a:p>
          <a:p>
            <a:pPr marL="0" indent="0">
              <a:lnSpc>
                <a:spcPct val="170000"/>
              </a:lnSpc>
              <a:buNone/>
            </a:pPr>
            <a:r>
              <a:rPr lang="en-US" sz="1400" dirty="0"/>
              <a:t> 5. Whose</a:t>
            </a:r>
          </a:p>
          <a:p>
            <a:pPr marL="0" indent="0">
              <a:lnSpc>
                <a:spcPct val="170000"/>
              </a:lnSpc>
              <a:buNone/>
            </a:pPr>
            <a:r>
              <a:rPr lang="en-US" sz="1400" i="1" dirty="0" smtClean="0"/>
              <a:t>	Whose</a:t>
            </a:r>
            <a:r>
              <a:rPr lang="en-US" sz="1400" dirty="0"/>
              <a:t> </a:t>
            </a:r>
            <a:r>
              <a:rPr lang="en-US" sz="1400" dirty="0" err="1"/>
              <a:t>adalah</a:t>
            </a:r>
            <a:r>
              <a:rPr lang="en-US" sz="1400" dirty="0"/>
              <a:t> </a:t>
            </a:r>
            <a:r>
              <a:rPr lang="en-US" sz="1400" i="1" dirty="0"/>
              <a:t>relative pronoun</a:t>
            </a:r>
            <a:r>
              <a:rPr lang="en-US" sz="1400" dirty="0"/>
              <a:t> yang </a:t>
            </a:r>
            <a:r>
              <a:rPr lang="en-US" sz="1400" dirty="0" err="1"/>
              <a:t>berfungsi</a:t>
            </a:r>
            <a:r>
              <a:rPr lang="en-US" sz="1400" dirty="0"/>
              <a:t> </a:t>
            </a:r>
            <a:r>
              <a:rPr lang="en-US" sz="1400" dirty="0" err="1"/>
              <a:t>mengganti</a:t>
            </a:r>
            <a:r>
              <a:rPr lang="en-US" sz="1400" dirty="0"/>
              <a:t> </a:t>
            </a:r>
            <a:r>
              <a:rPr lang="en-US" sz="1400" i="1" dirty="0"/>
              <a:t>possessive pronoun</a:t>
            </a:r>
            <a:r>
              <a:rPr lang="en-US" sz="1400" dirty="0"/>
              <a:t> (kata </a:t>
            </a:r>
            <a:r>
              <a:rPr lang="en-US" sz="1400" dirty="0" err="1"/>
              <a:t>ganti</a:t>
            </a:r>
            <a:r>
              <a:rPr lang="en-US" sz="1400" dirty="0"/>
              <a:t> </a:t>
            </a:r>
            <a:r>
              <a:rPr lang="en-US" sz="1400" dirty="0" err="1"/>
              <a:t>kepunyaan</a:t>
            </a:r>
            <a:r>
              <a:rPr lang="en-US" sz="1400" dirty="0"/>
              <a:t>). Kata </a:t>
            </a:r>
            <a:r>
              <a:rPr lang="en-US" sz="1400" i="1" dirty="0"/>
              <a:t>whose</a:t>
            </a:r>
            <a:r>
              <a:rPr lang="en-US" sz="1400" dirty="0"/>
              <a:t> juga </a:t>
            </a:r>
            <a:r>
              <a:rPr lang="en-US" sz="1400" dirty="0" err="1"/>
              <a:t>memiliki</a:t>
            </a:r>
            <a:r>
              <a:rPr lang="en-US" sz="1400" dirty="0"/>
              <a:t> </a:t>
            </a:r>
            <a:r>
              <a:rPr lang="en-US" sz="1400" dirty="0" err="1"/>
              <a:t>makna</a:t>
            </a:r>
            <a:r>
              <a:rPr lang="en-US" sz="1400" dirty="0"/>
              <a:t> “yang”, </a:t>
            </a:r>
            <a:r>
              <a:rPr lang="en-US" sz="1400" dirty="0" err="1"/>
              <a:t>dan</a:t>
            </a:r>
            <a:r>
              <a:rPr lang="en-US" sz="1400" dirty="0"/>
              <a:t> </a:t>
            </a:r>
            <a:r>
              <a:rPr lang="en-US" sz="1400" dirty="0" err="1"/>
              <a:t>digunakan</a:t>
            </a:r>
            <a:r>
              <a:rPr lang="en-US" sz="1400" dirty="0"/>
              <a:t> </a:t>
            </a:r>
            <a:r>
              <a:rPr lang="en-US" sz="1400" dirty="0" err="1"/>
              <a:t>untuk</a:t>
            </a:r>
            <a:r>
              <a:rPr lang="en-US" sz="1400" dirty="0"/>
              <a:t> </a:t>
            </a:r>
            <a:r>
              <a:rPr lang="en-US" sz="1400" dirty="0" err="1"/>
              <a:t>menunjukkan</a:t>
            </a:r>
            <a:r>
              <a:rPr lang="en-US" sz="1400" dirty="0"/>
              <a:t> </a:t>
            </a:r>
            <a:r>
              <a:rPr lang="en-US" sz="1400" dirty="0" err="1"/>
              <a:t>kepunyaan</a:t>
            </a:r>
            <a:r>
              <a:rPr lang="en-US" sz="1400" dirty="0"/>
              <a:t> </a:t>
            </a:r>
            <a:r>
              <a:rPr lang="en-US" sz="1400" dirty="0" err="1"/>
              <a:t>atau</a:t>
            </a:r>
            <a:r>
              <a:rPr lang="en-US" sz="1400" dirty="0"/>
              <a:t> </a:t>
            </a:r>
            <a:r>
              <a:rPr lang="en-US" sz="1400" dirty="0" err="1"/>
              <a:t>kepemilikan</a:t>
            </a:r>
            <a:r>
              <a:rPr lang="en-US" sz="1400" dirty="0"/>
              <a:t> </a:t>
            </a:r>
            <a:r>
              <a:rPr lang="en-US" sz="1400" dirty="0" err="1"/>
              <a:t>seseorang</a:t>
            </a:r>
            <a:r>
              <a:rPr lang="en-US" sz="1400" dirty="0"/>
              <a:t> </a:t>
            </a:r>
            <a:r>
              <a:rPr lang="en-US" sz="1400" dirty="0" err="1"/>
              <a:t>terhadap</a:t>
            </a:r>
            <a:r>
              <a:rPr lang="en-US" sz="1400" dirty="0"/>
              <a:t> </a:t>
            </a:r>
            <a:r>
              <a:rPr lang="en-US" sz="1400" dirty="0" err="1"/>
              <a:t>sesuatu</a:t>
            </a:r>
            <a:r>
              <a:rPr lang="en-US" sz="1400" dirty="0" smtClean="0"/>
              <a:t>.</a:t>
            </a:r>
          </a:p>
          <a:p>
            <a:pPr marL="0" indent="0">
              <a:lnSpc>
                <a:spcPct val="170000"/>
              </a:lnSpc>
              <a:buNone/>
            </a:pPr>
            <a:r>
              <a:rPr lang="en-US" sz="1400" dirty="0" err="1" smtClean="0"/>
              <a:t>Contoh</a:t>
            </a:r>
            <a:r>
              <a:rPr lang="en-US" sz="1400" dirty="0" smtClean="0"/>
              <a:t>:</a:t>
            </a:r>
            <a:endParaRPr lang="en-US" sz="1400" dirty="0"/>
          </a:p>
          <a:p>
            <a:pPr marL="0" indent="0">
              <a:lnSpc>
                <a:spcPct val="170000"/>
              </a:lnSpc>
              <a:buNone/>
            </a:pPr>
            <a:r>
              <a:rPr lang="en-US" sz="1400" i="1" dirty="0"/>
              <a:t>Do you hear what happened to that man whose family lives in London? He got promoted.</a:t>
            </a:r>
            <a:endParaRPr lang="en-US" sz="1400" dirty="0"/>
          </a:p>
          <a:p>
            <a:pPr marL="0" indent="0">
              <a:lnSpc>
                <a:spcPct val="170000"/>
              </a:lnSpc>
              <a:buNone/>
            </a:pPr>
            <a:r>
              <a:rPr lang="en-US" sz="1400" dirty="0"/>
              <a:t>(</a:t>
            </a:r>
            <a:r>
              <a:rPr lang="en-US" sz="1400" dirty="0" err="1"/>
              <a:t>Apakah</a:t>
            </a:r>
            <a:r>
              <a:rPr lang="en-US" sz="1400" dirty="0"/>
              <a:t> </a:t>
            </a:r>
            <a:r>
              <a:rPr lang="en-US" sz="1400" dirty="0" err="1"/>
              <a:t>kamu</a:t>
            </a:r>
            <a:r>
              <a:rPr lang="en-US" sz="1400" dirty="0"/>
              <a:t> </a:t>
            </a:r>
            <a:r>
              <a:rPr lang="en-US" sz="1400" dirty="0" err="1"/>
              <a:t>mendengar</a:t>
            </a:r>
            <a:r>
              <a:rPr lang="en-US" sz="1400" dirty="0"/>
              <a:t> </a:t>
            </a:r>
            <a:r>
              <a:rPr lang="en-US" sz="1400" dirty="0" err="1"/>
              <a:t>apa</a:t>
            </a:r>
            <a:r>
              <a:rPr lang="en-US" sz="1400" dirty="0"/>
              <a:t> yang </a:t>
            </a:r>
            <a:r>
              <a:rPr lang="en-US" sz="1400" dirty="0" err="1"/>
              <a:t>terjadi</a:t>
            </a:r>
            <a:r>
              <a:rPr lang="en-US" sz="1400" dirty="0"/>
              <a:t> </a:t>
            </a:r>
            <a:r>
              <a:rPr lang="en-US" sz="1400" dirty="0" err="1"/>
              <a:t>pada</a:t>
            </a:r>
            <a:r>
              <a:rPr lang="en-US" sz="1400" dirty="0"/>
              <a:t> orang </a:t>
            </a:r>
            <a:r>
              <a:rPr lang="en-US" sz="1400" dirty="0" err="1"/>
              <a:t>itu</a:t>
            </a:r>
            <a:r>
              <a:rPr lang="en-US" sz="1400" dirty="0"/>
              <a:t> yang </a:t>
            </a:r>
            <a:r>
              <a:rPr lang="en-US" sz="1400" dirty="0" err="1"/>
              <a:t>keluarganya</a:t>
            </a:r>
            <a:r>
              <a:rPr lang="en-US" sz="1400" dirty="0"/>
              <a:t> </a:t>
            </a:r>
            <a:r>
              <a:rPr lang="en-US" sz="1400" dirty="0" err="1"/>
              <a:t>tinggal</a:t>
            </a:r>
            <a:r>
              <a:rPr lang="en-US" sz="1400" dirty="0"/>
              <a:t> di London? </a:t>
            </a:r>
            <a:r>
              <a:rPr lang="en-US" sz="1400" dirty="0" err="1"/>
              <a:t>Dia</a:t>
            </a:r>
            <a:r>
              <a:rPr lang="en-US" sz="1400" dirty="0"/>
              <a:t> </a:t>
            </a:r>
            <a:r>
              <a:rPr lang="en-US" sz="1400" dirty="0" err="1"/>
              <a:t>naik</a:t>
            </a:r>
            <a:r>
              <a:rPr lang="en-US" sz="1400" dirty="0"/>
              <a:t> </a:t>
            </a:r>
            <a:r>
              <a:rPr lang="en-US" sz="1400" dirty="0" err="1"/>
              <a:t>jabatan</a:t>
            </a:r>
            <a:r>
              <a:rPr lang="en-US" sz="1400" dirty="0" smtClean="0"/>
              <a:t>.)</a:t>
            </a:r>
            <a:endParaRPr lang="en-US" sz="1400" dirty="0"/>
          </a:p>
          <a:p>
            <a:pPr marL="0" indent="0">
              <a:lnSpc>
                <a:spcPct val="170000"/>
              </a:lnSpc>
              <a:buNone/>
            </a:pPr>
            <a:r>
              <a:rPr lang="en-US" sz="1400" i="1" dirty="0"/>
              <a:t>Ana is married to a man whose father is the minister of foreign affairs.</a:t>
            </a:r>
            <a:endParaRPr lang="en-US" sz="1400" dirty="0"/>
          </a:p>
          <a:p>
            <a:pPr marL="0" indent="0">
              <a:lnSpc>
                <a:spcPct val="170000"/>
              </a:lnSpc>
              <a:buNone/>
            </a:pPr>
            <a:r>
              <a:rPr lang="en-US" sz="1400" dirty="0"/>
              <a:t>(Ana </a:t>
            </a:r>
            <a:r>
              <a:rPr lang="en-US" sz="1400" dirty="0" err="1"/>
              <a:t>menikah</a:t>
            </a:r>
            <a:r>
              <a:rPr lang="en-US" sz="1400" dirty="0"/>
              <a:t> </a:t>
            </a:r>
            <a:r>
              <a:rPr lang="en-US" sz="1400" dirty="0" err="1"/>
              <a:t>dengan</a:t>
            </a:r>
            <a:r>
              <a:rPr lang="en-US" sz="1400" dirty="0"/>
              <a:t> </a:t>
            </a:r>
            <a:r>
              <a:rPr lang="en-US" sz="1400" dirty="0" err="1"/>
              <a:t>laki-laki</a:t>
            </a:r>
            <a:r>
              <a:rPr lang="en-US" sz="1400" dirty="0"/>
              <a:t> yang </a:t>
            </a:r>
            <a:r>
              <a:rPr lang="en-US" sz="1400" dirty="0" err="1"/>
              <a:t>ayahnya</a:t>
            </a:r>
            <a:r>
              <a:rPr lang="en-US" sz="1400" dirty="0"/>
              <a:t> </a:t>
            </a:r>
            <a:r>
              <a:rPr lang="en-US" sz="1400" dirty="0" err="1"/>
              <a:t>adalah</a:t>
            </a:r>
            <a:r>
              <a:rPr lang="en-US" sz="1400" dirty="0"/>
              <a:t> </a:t>
            </a:r>
            <a:r>
              <a:rPr lang="en-US" sz="1400" dirty="0" err="1"/>
              <a:t>Menteri</a:t>
            </a:r>
            <a:r>
              <a:rPr lang="en-US" sz="1400" dirty="0"/>
              <a:t> </a:t>
            </a:r>
            <a:r>
              <a:rPr lang="en-US" sz="1400" dirty="0" err="1"/>
              <a:t>Luar</a:t>
            </a:r>
            <a:r>
              <a:rPr lang="en-US" sz="1400" dirty="0"/>
              <a:t> </a:t>
            </a:r>
            <a:r>
              <a:rPr lang="en-US" sz="1400" dirty="0" err="1"/>
              <a:t>Negeri</a:t>
            </a:r>
            <a:r>
              <a:rPr lang="en-US" sz="1400" dirty="0" smtClean="0"/>
              <a:t>.)</a:t>
            </a:r>
            <a:endParaRPr lang="en-US" sz="1400" i="1" dirty="0" smtClean="0"/>
          </a:p>
          <a:p>
            <a:pPr marL="0" indent="0">
              <a:lnSpc>
                <a:spcPct val="170000"/>
              </a:lnSpc>
              <a:buNone/>
            </a:pPr>
            <a:r>
              <a:rPr lang="en-US" sz="1400" i="1" dirty="0" smtClean="0"/>
              <a:t>Tiara </a:t>
            </a:r>
            <a:r>
              <a:rPr lang="en-US" sz="1400" i="1" dirty="0"/>
              <a:t>whose jacket has lost yesterday is seen this morning wearing the new coat.</a:t>
            </a:r>
            <a:endParaRPr lang="en-US" sz="1400" dirty="0"/>
          </a:p>
          <a:p>
            <a:pPr marL="0" indent="0">
              <a:lnSpc>
                <a:spcPct val="170000"/>
              </a:lnSpc>
              <a:buNone/>
            </a:pPr>
            <a:r>
              <a:rPr lang="en-US" sz="1400" dirty="0"/>
              <a:t>(Tiara yang </a:t>
            </a:r>
            <a:r>
              <a:rPr lang="en-US" sz="1400" dirty="0" err="1"/>
              <a:t>jaketnya</a:t>
            </a:r>
            <a:r>
              <a:rPr lang="en-US" sz="1400" dirty="0"/>
              <a:t> </a:t>
            </a:r>
            <a:r>
              <a:rPr lang="en-US" sz="1400" dirty="0" err="1"/>
              <a:t>hilang</a:t>
            </a:r>
            <a:r>
              <a:rPr lang="en-US" sz="1400" dirty="0"/>
              <a:t> </a:t>
            </a:r>
            <a:r>
              <a:rPr lang="en-US" sz="1400" dirty="0" err="1"/>
              <a:t>kemarin</a:t>
            </a:r>
            <a:r>
              <a:rPr lang="en-US" sz="1400" dirty="0"/>
              <a:t>, </a:t>
            </a:r>
            <a:r>
              <a:rPr lang="en-US" sz="1400" dirty="0" err="1"/>
              <a:t>terlihat</a:t>
            </a:r>
            <a:r>
              <a:rPr lang="en-US" sz="1400" dirty="0"/>
              <a:t> </a:t>
            </a:r>
            <a:r>
              <a:rPr lang="en-US" sz="1400" dirty="0" err="1"/>
              <a:t>pagi</a:t>
            </a:r>
            <a:r>
              <a:rPr lang="en-US" sz="1400" dirty="0"/>
              <a:t> </a:t>
            </a:r>
            <a:r>
              <a:rPr lang="en-US" sz="1400" dirty="0" err="1"/>
              <a:t>ini</a:t>
            </a:r>
            <a:r>
              <a:rPr lang="en-US" sz="1400" dirty="0"/>
              <a:t> </a:t>
            </a:r>
            <a:r>
              <a:rPr lang="en-US" sz="1400" dirty="0" err="1"/>
              <a:t>menggunakan</a:t>
            </a:r>
            <a:r>
              <a:rPr lang="en-US" sz="1400" dirty="0"/>
              <a:t> </a:t>
            </a:r>
            <a:r>
              <a:rPr lang="en-US" sz="1400" dirty="0" err="1"/>
              <a:t>jaket</a:t>
            </a:r>
            <a:r>
              <a:rPr lang="en-US" sz="1400" dirty="0"/>
              <a:t> </a:t>
            </a:r>
            <a:r>
              <a:rPr lang="en-US" sz="1400" dirty="0" err="1"/>
              <a:t>baru</a:t>
            </a:r>
            <a:r>
              <a:rPr lang="en-US" sz="1400" dirty="0"/>
              <a:t>.)</a:t>
            </a:r>
          </a:p>
          <a:p>
            <a:endParaRPr lang="en-US" sz="1400" dirty="0"/>
          </a:p>
        </p:txBody>
      </p:sp>
    </p:spTree>
    <p:extLst>
      <p:ext uri="{BB962C8B-B14F-4D97-AF65-F5344CB8AC3E}">
        <p14:creationId xmlns:p14="http://schemas.microsoft.com/office/powerpoint/2010/main" val="58795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REFLEXIVE PRONOUN</a:t>
            </a:r>
            <a:endParaRPr lang="en-US" dirty="0"/>
          </a:p>
        </p:txBody>
      </p:sp>
      <p:sp>
        <p:nvSpPr>
          <p:cNvPr id="3" name="Content Placeholder 2"/>
          <p:cNvSpPr>
            <a:spLocks noGrp="1"/>
          </p:cNvSpPr>
          <p:nvPr>
            <p:ph idx="1"/>
          </p:nvPr>
        </p:nvSpPr>
        <p:spPr/>
        <p:txBody>
          <a:bodyPr/>
          <a:lstStyle/>
          <a:p>
            <a:r>
              <a:rPr lang="en-US" b="1" dirty="0"/>
              <a:t>Reflexive pronoun </a:t>
            </a:r>
            <a:r>
              <a:rPr lang="en-US" dirty="0" err="1"/>
              <a:t>adalah</a:t>
            </a:r>
            <a:r>
              <a:rPr lang="en-US" dirty="0"/>
              <a:t> pronoun (kata </a:t>
            </a:r>
            <a:r>
              <a:rPr lang="en-US" dirty="0" err="1"/>
              <a:t>ganti</a:t>
            </a:r>
            <a:r>
              <a:rPr lang="en-US" dirty="0"/>
              <a:t>) yang </a:t>
            </a:r>
            <a:r>
              <a:rPr lang="en-US" dirty="0" err="1"/>
              <a:t>kita</a:t>
            </a:r>
            <a:r>
              <a:rPr lang="en-US" dirty="0"/>
              <a:t> </a:t>
            </a:r>
            <a:r>
              <a:rPr lang="en-US" dirty="0" err="1"/>
              <a:t>gunakan</a:t>
            </a:r>
            <a:r>
              <a:rPr lang="en-US" dirty="0"/>
              <a:t> </a:t>
            </a:r>
            <a:r>
              <a:rPr lang="en-US" dirty="0" err="1"/>
              <a:t>sebagai</a:t>
            </a:r>
            <a:r>
              <a:rPr lang="en-US" dirty="0"/>
              <a:t> direct object </a:t>
            </a:r>
            <a:r>
              <a:rPr lang="en-US" dirty="0" err="1"/>
              <a:t>saat</a:t>
            </a:r>
            <a:r>
              <a:rPr lang="en-US" dirty="0"/>
              <a:t> object </a:t>
            </a:r>
            <a:r>
              <a:rPr lang="en-US" dirty="0" err="1"/>
              <a:t>dalam</a:t>
            </a:r>
            <a:r>
              <a:rPr lang="en-US" dirty="0"/>
              <a:t> </a:t>
            </a:r>
            <a:r>
              <a:rPr lang="en-US" dirty="0" err="1"/>
              <a:t>kalimat</a:t>
            </a:r>
            <a:r>
              <a:rPr lang="en-US" dirty="0"/>
              <a:t> </a:t>
            </a:r>
            <a:r>
              <a:rPr lang="en-US" dirty="0" err="1"/>
              <a:t>sama</a:t>
            </a:r>
            <a:r>
              <a:rPr lang="en-US" dirty="0"/>
              <a:t> </a:t>
            </a:r>
            <a:r>
              <a:rPr lang="en-US" dirty="0" err="1"/>
              <a:t>dengan</a:t>
            </a:r>
            <a:r>
              <a:rPr lang="en-US" dirty="0"/>
              <a:t> subject </a:t>
            </a:r>
            <a:r>
              <a:rPr lang="en-US" dirty="0" err="1"/>
              <a:t>kalimat</a:t>
            </a:r>
            <a:r>
              <a:rPr lang="en-US" dirty="0"/>
              <a:t> </a:t>
            </a:r>
            <a:r>
              <a:rPr lang="en-US" dirty="0" err="1"/>
              <a:t>tersebut</a:t>
            </a:r>
            <a:r>
              <a:rPr lang="en-US" dirty="0"/>
              <a:t>. </a:t>
            </a:r>
            <a:r>
              <a:rPr lang="en-US" dirty="0" err="1"/>
              <a:t>Atau</a:t>
            </a:r>
            <a:r>
              <a:rPr lang="en-US" dirty="0"/>
              <a:t> </a:t>
            </a:r>
            <a:r>
              <a:rPr lang="en-US" dirty="0" err="1"/>
              <a:t>bisa</a:t>
            </a:r>
            <a:r>
              <a:rPr lang="en-US" dirty="0"/>
              <a:t> juga </a:t>
            </a:r>
            <a:r>
              <a:rPr lang="en-US" dirty="0" err="1"/>
              <a:t>dikatakan</a:t>
            </a:r>
            <a:r>
              <a:rPr lang="en-US" dirty="0"/>
              <a:t> </a:t>
            </a:r>
            <a:r>
              <a:rPr lang="en-US" dirty="0" err="1"/>
              <a:t>bahwa</a:t>
            </a:r>
            <a:r>
              <a:rPr lang="en-US" dirty="0"/>
              <a:t> reflexive pronoun </a:t>
            </a:r>
            <a:r>
              <a:rPr lang="en-US" dirty="0" err="1"/>
              <a:t>adalah</a:t>
            </a:r>
            <a:r>
              <a:rPr lang="en-US" dirty="0"/>
              <a:t> object </a:t>
            </a:r>
            <a:r>
              <a:rPr lang="en-US" dirty="0" err="1"/>
              <a:t>dari</a:t>
            </a:r>
            <a:r>
              <a:rPr lang="en-US" dirty="0"/>
              <a:t> reflexive verb</a:t>
            </a:r>
            <a:r>
              <a:rPr lang="en-US" dirty="0" smtClean="0"/>
              <a:t>.</a:t>
            </a:r>
          </a:p>
          <a:p>
            <a:endParaRPr lang="en-US" dirty="0"/>
          </a:p>
          <a:p>
            <a:r>
              <a:rPr lang="en-US" dirty="0"/>
              <a:t>Yang </a:t>
            </a:r>
            <a:r>
              <a:rPr lang="en-US" dirty="0" err="1"/>
              <a:t>termasuk</a:t>
            </a:r>
            <a:r>
              <a:rPr lang="en-US" dirty="0"/>
              <a:t> </a:t>
            </a:r>
            <a:r>
              <a:rPr lang="en-US" dirty="0" err="1"/>
              <a:t>dalam</a:t>
            </a:r>
            <a:r>
              <a:rPr lang="en-US" dirty="0"/>
              <a:t> reflexive pronoun </a:t>
            </a:r>
            <a:r>
              <a:rPr lang="en-US" dirty="0" err="1"/>
              <a:t>adalah</a:t>
            </a:r>
            <a:r>
              <a:rPr lang="en-US" dirty="0"/>
              <a:t> </a:t>
            </a:r>
            <a:r>
              <a:rPr lang="en-US" dirty="0" err="1"/>
              <a:t>sebagai</a:t>
            </a:r>
            <a:r>
              <a:rPr lang="en-US" dirty="0"/>
              <a:t> </a:t>
            </a:r>
            <a:r>
              <a:rPr lang="en-US" dirty="0" err="1"/>
              <a:t>berikut</a:t>
            </a:r>
            <a:r>
              <a:rPr lang="en-US" dirty="0"/>
              <a:t> : myself, yourself, himself, herself, itself, ourselves, yourselves </a:t>
            </a:r>
            <a:r>
              <a:rPr lang="en-US" dirty="0" err="1"/>
              <a:t>dan</a:t>
            </a:r>
            <a:r>
              <a:rPr lang="en-US" dirty="0"/>
              <a:t> themselves.</a:t>
            </a:r>
          </a:p>
        </p:txBody>
      </p:sp>
    </p:spTree>
    <p:extLst>
      <p:ext uri="{BB962C8B-B14F-4D97-AF65-F5344CB8AC3E}">
        <p14:creationId xmlns:p14="http://schemas.microsoft.com/office/powerpoint/2010/main" val="3666169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r>
              <a:rPr lang="en-US" dirty="0" err="1" smtClean="0"/>
              <a:t>contoh</a:t>
            </a:r>
            <a:endParaRPr lang="en-US" dirty="0"/>
          </a:p>
        </p:txBody>
      </p:sp>
      <p:sp>
        <p:nvSpPr>
          <p:cNvPr id="3" name="Content Placeholder 2"/>
          <p:cNvSpPr>
            <a:spLocks noGrp="1"/>
          </p:cNvSpPr>
          <p:nvPr>
            <p:ph idx="1"/>
          </p:nvPr>
        </p:nvSpPr>
        <p:spPr>
          <a:xfrm>
            <a:off x="838200" y="1017432"/>
            <a:ext cx="10515600" cy="5499278"/>
          </a:xfrm>
        </p:spPr>
        <p:txBody>
          <a:bodyPr>
            <a:normAutofit fontScale="70000" lnSpcReduction="20000"/>
          </a:bodyPr>
          <a:lstStyle/>
          <a:p>
            <a:pPr marL="0" indent="0">
              <a:buNone/>
            </a:pPr>
            <a:r>
              <a:rPr lang="en-US" dirty="0" err="1"/>
              <a:t>Penggunaan</a:t>
            </a:r>
            <a:r>
              <a:rPr lang="en-US" dirty="0"/>
              <a:t> reflexive pronoun </a:t>
            </a:r>
            <a:r>
              <a:rPr lang="en-US" dirty="0" err="1"/>
              <a:t>pada</a:t>
            </a:r>
            <a:r>
              <a:rPr lang="en-US" dirty="0"/>
              <a:t> </a:t>
            </a:r>
            <a:r>
              <a:rPr lang="en-US" dirty="0" err="1"/>
              <a:t>kehidupan</a:t>
            </a:r>
            <a:r>
              <a:rPr lang="en-US" dirty="0"/>
              <a:t> </a:t>
            </a:r>
            <a:r>
              <a:rPr lang="en-US" dirty="0" err="1"/>
              <a:t>sehari-hari</a:t>
            </a:r>
            <a:r>
              <a:rPr lang="en-US" dirty="0"/>
              <a:t>:</a:t>
            </a:r>
          </a:p>
          <a:p>
            <a:pPr marL="0" indent="0">
              <a:buNone/>
            </a:pPr>
            <a:r>
              <a:rPr lang="en-US" b="1" dirty="0"/>
              <a:t>• </a:t>
            </a:r>
            <a:r>
              <a:rPr lang="en-US" b="1" dirty="0" err="1"/>
              <a:t>Merefleksikan</a:t>
            </a:r>
            <a:r>
              <a:rPr lang="en-US" b="1" dirty="0"/>
              <a:t> </a:t>
            </a:r>
            <a:r>
              <a:rPr lang="en-US" b="1" dirty="0" err="1"/>
              <a:t>kembali</a:t>
            </a:r>
            <a:r>
              <a:rPr lang="en-US" b="1" dirty="0"/>
              <a:t> </a:t>
            </a:r>
            <a:r>
              <a:rPr lang="en-US" b="1" dirty="0" err="1"/>
              <a:t>objek</a:t>
            </a:r>
            <a:endParaRPr lang="en-US" b="1" dirty="0"/>
          </a:p>
          <a:p>
            <a:pPr marL="0" indent="0">
              <a:buNone/>
            </a:pPr>
            <a:r>
              <a:rPr lang="en-US" dirty="0" smtClean="0"/>
              <a:t>	Ade </a:t>
            </a:r>
            <a:r>
              <a:rPr lang="en-US" dirty="0"/>
              <a:t>is sleeping by herself.</a:t>
            </a:r>
          </a:p>
          <a:p>
            <a:pPr marL="0" indent="0">
              <a:buNone/>
            </a:pPr>
            <a:r>
              <a:rPr lang="en-US" dirty="0" smtClean="0"/>
              <a:t>	</a:t>
            </a:r>
            <a:r>
              <a:rPr lang="en-US" dirty="0" err="1" smtClean="0"/>
              <a:t>Aji</a:t>
            </a:r>
            <a:r>
              <a:rPr lang="en-US" dirty="0" smtClean="0"/>
              <a:t> </a:t>
            </a:r>
            <a:r>
              <a:rPr lang="en-US" dirty="0"/>
              <a:t>injured himself while playing football</a:t>
            </a:r>
            <a:r>
              <a:rPr lang="en-US" dirty="0" smtClean="0"/>
              <a:t>.</a:t>
            </a:r>
          </a:p>
          <a:p>
            <a:pPr marL="0" indent="0">
              <a:buNone/>
            </a:pPr>
            <a:endParaRPr lang="en-US" dirty="0"/>
          </a:p>
          <a:p>
            <a:pPr marL="0" indent="0">
              <a:buNone/>
            </a:pPr>
            <a:r>
              <a:rPr lang="en-US" dirty="0"/>
              <a:t>• </a:t>
            </a:r>
            <a:r>
              <a:rPr lang="en-US" b="1" dirty="0" err="1"/>
              <a:t>Menggantikan</a:t>
            </a:r>
            <a:r>
              <a:rPr lang="en-US" b="1" dirty="0"/>
              <a:t> kata ‘alone’</a:t>
            </a:r>
            <a:endParaRPr lang="en-US" dirty="0"/>
          </a:p>
          <a:p>
            <a:pPr marL="0" indent="0">
              <a:buNone/>
            </a:pPr>
            <a:r>
              <a:rPr lang="en-US" dirty="0" smtClean="0"/>
              <a:t>	She </a:t>
            </a:r>
            <a:r>
              <a:rPr lang="en-US" dirty="0"/>
              <a:t>went to school by herself.</a:t>
            </a:r>
          </a:p>
          <a:p>
            <a:pPr marL="0" indent="0">
              <a:buNone/>
            </a:pPr>
            <a:r>
              <a:rPr lang="en-US" dirty="0" smtClean="0"/>
              <a:t>	Joko </a:t>
            </a:r>
            <a:r>
              <a:rPr lang="en-US" dirty="0"/>
              <a:t>is reading a book by himself</a:t>
            </a:r>
            <a:r>
              <a:rPr lang="en-US" dirty="0" smtClean="0"/>
              <a:t>.</a:t>
            </a:r>
          </a:p>
          <a:p>
            <a:pPr marL="0" indent="0">
              <a:buNone/>
            </a:pPr>
            <a:endParaRPr lang="en-US" dirty="0"/>
          </a:p>
          <a:p>
            <a:pPr marL="0" indent="0">
              <a:buNone/>
            </a:pPr>
            <a:r>
              <a:rPr lang="en-US" dirty="0"/>
              <a:t>• </a:t>
            </a:r>
            <a:r>
              <a:rPr lang="en-US" b="1" dirty="0" err="1"/>
              <a:t>Saat</a:t>
            </a:r>
            <a:r>
              <a:rPr lang="en-US" b="1" dirty="0"/>
              <a:t> </a:t>
            </a:r>
            <a:r>
              <a:rPr lang="en-US" b="1" dirty="0" err="1"/>
              <a:t>subjek</a:t>
            </a:r>
            <a:r>
              <a:rPr lang="en-US" b="1" dirty="0"/>
              <a:t> </a:t>
            </a:r>
            <a:r>
              <a:rPr lang="en-US" b="1" dirty="0" err="1"/>
              <a:t>dan</a:t>
            </a:r>
            <a:r>
              <a:rPr lang="en-US" b="1" dirty="0"/>
              <a:t> </a:t>
            </a:r>
            <a:r>
              <a:rPr lang="en-US" b="1" dirty="0" err="1"/>
              <a:t>objek</a:t>
            </a:r>
            <a:r>
              <a:rPr lang="en-US" b="1" dirty="0"/>
              <a:t> </a:t>
            </a:r>
            <a:r>
              <a:rPr lang="en-US" b="1" dirty="0" err="1"/>
              <a:t>adalah</a:t>
            </a:r>
            <a:r>
              <a:rPr lang="en-US" b="1" dirty="0"/>
              <a:t> </a:t>
            </a:r>
            <a:r>
              <a:rPr lang="en-US" b="1" dirty="0" err="1"/>
              <a:t>hal</a:t>
            </a:r>
            <a:r>
              <a:rPr lang="en-US" b="1" dirty="0"/>
              <a:t> yang </a:t>
            </a:r>
            <a:r>
              <a:rPr lang="en-US" b="1" dirty="0" err="1"/>
              <a:t>sama</a:t>
            </a:r>
            <a:endParaRPr lang="en-US" dirty="0"/>
          </a:p>
          <a:p>
            <a:pPr marL="0" indent="0">
              <a:buNone/>
            </a:pPr>
            <a:r>
              <a:rPr lang="en-US" dirty="0" smtClean="0"/>
              <a:t>	I </a:t>
            </a:r>
            <a:r>
              <a:rPr lang="en-US" dirty="0"/>
              <a:t>am in love with myself.</a:t>
            </a:r>
          </a:p>
          <a:p>
            <a:pPr marL="0" indent="0">
              <a:buNone/>
            </a:pPr>
            <a:r>
              <a:rPr lang="en-US" dirty="0" smtClean="0"/>
              <a:t>	We’re </a:t>
            </a:r>
            <a:r>
              <a:rPr lang="en-US" dirty="0"/>
              <a:t>getting ourselves in danger</a:t>
            </a:r>
            <a:r>
              <a:rPr lang="en-US" dirty="0" smtClean="0"/>
              <a:t>.</a:t>
            </a:r>
          </a:p>
          <a:p>
            <a:pPr marL="0" indent="0">
              <a:buNone/>
            </a:pPr>
            <a:endParaRPr lang="en-US" dirty="0"/>
          </a:p>
          <a:p>
            <a:pPr marL="0" indent="0">
              <a:buNone/>
            </a:pPr>
            <a:r>
              <a:rPr lang="en-US" b="1" dirty="0"/>
              <a:t>• </a:t>
            </a:r>
            <a:r>
              <a:rPr lang="en-US" b="1" dirty="0" err="1"/>
              <a:t>Menegaskan</a:t>
            </a:r>
            <a:r>
              <a:rPr lang="en-US" b="1" dirty="0"/>
              <a:t> orang yang </a:t>
            </a:r>
            <a:r>
              <a:rPr lang="en-US" b="1" dirty="0" err="1"/>
              <a:t>dicerminkan</a:t>
            </a:r>
            <a:endParaRPr lang="en-US" b="1" dirty="0"/>
          </a:p>
          <a:p>
            <a:pPr marL="0" indent="0">
              <a:buNone/>
            </a:pPr>
            <a:r>
              <a:rPr lang="en-US" dirty="0" smtClean="0"/>
              <a:t>	I </a:t>
            </a:r>
            <a:r>
              <a:rPr lang="en-US" dirty="0"/>
              <a:t>need to see the boss himself.</a:t>
            </a:r>
          </a:p>
          <a:p>
            <a:pPr marL="0" indent="0">
              <a:buNone/>
            </a:pPr>
            <a:r>
              <a:rPr lang="en-US" dirty="0" smtClean="0"/>
              <a:t>	Why </a:t>
            </a:r>
            <a:r>
              <a:rPr lang="en-US" dirty="0"/>
              <a:t>can’t you do your homework by yourself?</a:t>
            </a:r>
          </a:p>
          <a:p>
            <a:endParaRPr lang="en-US" dirty="0"/>
          </a:p>
        </p:txBody>
      </p:sp>
    </p:spTree>
    <p:extLst>
      <p:ext uri="{BB962C8B-B14F-4D97-AF65-F5344CB8AC3E}">
        <p14:creationId xmlns:p14="http://schemas.microsoft.com/office/powerpoint/2010/main" val="226475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b="1" dirty="0"/>
              <a:t>Subject </a:t>
            </a:r>
            <a:r>
              <a:rPr lang="en-US" b="1" dirty="0" err="1" smtClean="0"/>
              <a:t>Kombinasi</a:t>
            </a:r>
            <a:endParaRPr lang="en-US" dirty="0"/>
          </a:p>
        </p:txBody>
      </p:sp>
      <p:sp>
        <p:nvSpPr>
          <p:cNvPr id="3" name="Content Placeholder 2"/>
          <p:cNvSpPr>
            <a:spLocks noGrp="1"/>
          </p:cNvSpPr>
          <p:nvPr>
            <p:ph idx="1"/>
          </p:nvPr>
        </p:nvSpPr>
        <p:spPr>
          <a:xfrm>
            <a:off x="838200" y="1249251"/>
            <a:ext cx="10515600" cy="4927712"/>
          </a:xfrm>
        </p:spPr>
        <p:txBody>
          <a:bodyPr/>
          <a:lstStyle/>
          <a:p>
            <a:r>
              <a:rPr lang="en-US" dirty="0" err="1"/>
              <a:t>Subjek</a:t>
            </a:r>
            <a:r>
              <a:rPr lang="en-US" dirty="0"/>
              <a:t> </a:t>
            </a:r>
            <a:r>
              <a:rPr lang="en-US" u="sng" dirty="0"/>
              <a:t>proper </a:t>
            </a:r>
            <a:r>
              <a:rPr lang="en-US" u="sng" dirty="0" smtClean="0"/>
              <a:t>noun</a:t>
            </a:r>
            <a:r>
              <a:rPr lang="en-US" dirty="0"/>
              <a:t> (</a:t>
            </a:r>
            <a:r>
              <a:rPr lang="en-US" dirty="0" err="1"/>
              <a:t>nama</a:t>
            </a:r>
            <a:r>
              <a:rPr lang="en-US" dirty="0"/>
              <a:t> orang) </a:t>
            </a:r>
            <a:r>
              <a:rPr lang="en-US" dirty="0" err="1"/>
              <a:t>kadang</a:t>
            </a:r>
            <a:r>
              <a:rPr lang="en-US" dirty="0"/>
              <a:t> </a:t>
            </a:r>
            <a:r>
              <a:rPr lang="en-US" dirty="0" err="1"/>
              <a:t>dipadukan</a:t>
            </a:r>
            <a:r>
              <a:rPr lang="en-US" dirty="0"/>
              <a:t> </a:t>
            </a:r>
            <a:r>
              <a:rPr lang="en-US" dirty="0" err="1"/>
              <a:t>dengan</a:t>
            </a:r>
            <a:r>
              <a:rPr lang="en-US" dirty="0"/>
              <a:t> </a:t>
            </a:r>
            <a:r>
              <a:rPr lang="en-US" i="1" dirty="0"/>
              <a:t>pronoun</a:t>
            </a:r>
            <a:r>
              <a:rPr lang="en-US" dirty="0"/>
              <a:t>. </a:t>
            </a:r>
            <a:r>
              <a:rPr lang="en-US" dirty="0" err="1"/>
              <a:t>Pada</a:t>
            </a:r>
            <a:r>
              <a:rPr lang="en-US" dirty="0"/>
              <a:t> </a:t>
            </a:r>
            <a:r>
              <a:rPr lang="en-US" dirty="0" err="1"/>
              <a:t>kondisi</a:t>
            </a:r>
            <a:r>
              <a:rPr lang="en-US" dirty="0"/>
              <a:t> </a:t>
            </a:r>
            <a:r>
              <a:rPr lang="en-US" dirty="0" err="1"/>
              <a:t>ini</a:t>
            </a:r>
            <a:r>
              <a:rPr lang="en-US" dirty="0"/>
              <a:t>, </a:t>
            </a:r>
            <a:r>
              <a:rPr lang="en-US" i="1" dirty="0"/>
              <a:t>reflexive pronoun</a:t>
            </a:r>
            <a:r>
              <a:rPr lang="en-US" dirty="0"/>
              <a:t> yang </a:t>
            </a:r>
            <a:r>
              <a:rPr lang="en-US" dirty="0" err="1"/>
              <a:t>digunakan</a:t>
            </a:r>
            <a:r>
              <a:rPr lang="en-US" dirty="0"/>
              <a:t> </a:t>
            </a:r>
            <a:r>
              <a:rPr lang="en-US" dirty="0" err="1"/>
              <a:t>disesuaikan</a:t>
            </a:r>
            <a:r>
              <a:rPr lang="en-US" dirty="0"/>
              <a:t> </a:t>
            </a:r>
            <a:r>
              <a:rPr lang="en-US" dirty="0" err="1"/>
              <a:t>dengan</a:t>
            </a:r>
            <a:r>
              <a:rPr lang="en-US" dirty="0"/>
              <a:t> </a:t>
            </a:r>
            <a:r>
              <a:rPr lang="en-US" dirty="0" err="1"/>
              <a:t>urutan</a:t>
            </a:r>
            <a:r>
              <a:rPr lang="en-US" dirty="0"/>
              <a:t> orang (</a:t>
            </a:r>
            <a:r>
              <a:rPr lang="en-US" i="1" dirty="0"/>
              <a:t>1st person</a:t>
            </a:r>
            <a:r>
              <a:rPr lang="en-US" dirty="0"/>
              <a:t>, </a:t>
            </a:r>
            <a:r>
              <a:rPr lang="en-US" i="1" dirty="0"/>
              <a:t>2nd person</a:t>
            </a:r>
            <a:r>
              <a:rPr lang="en-US" dirty="0"/>
              <a:t>, </a:t>
            </a:r>
            <a:r>
              <a:rPr lang="en-US" dirty="0" err="1"/>
              <a:t>dan</a:t>
            </a:r>
            <a:r>
              <a:rPr lang="en-US" dirty="0"/>
              <a:t> </a:t>
            </a:r>
            <a:r>
              <a:rPr lang="en-US" i="1" dirty="0"/>
              <a:t>3rd person</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2704563" y="3062288"/>
            <a:ext cx="6312851" cy="3446248"/>
          </a:xfrm>
          <a:prstGeom prst="rect">
            <a:avLst/>
          </a:prstGeom>
        </p:spPr>
      </p:pic>
    </p:spTree>
    <p:extLst>
      <p:ext uri="{BB962C8B-B14F-4D97-AF65-F5344CB8AC3E}">
        <p14:creationId xmlns:p14="http://schemas.microsoft.com/office/powerpoint/2010/main" val="186731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lstStyle/>
          <a:p>
            <a:r>
              <a:rPr lang="en-US" b="1" dirty="0"/>
              <a:t>One </a:t>
            </a:r>
            <a:r>
              <a:rPr lang="en-US" b="1" dirty="0" err="1"/>
              <a:t>dan</a:t>
            </a:r>
            <a:r>
              <a:rPr lang="en-US" b="1" dirty="0"/>
              <a:t> </a:t>
            </a:r>
            <a:r>
              <a:rPr lang="en-US" b="1" dirty="0" smtClean="0"/>
              <a:t>Oneself</a:t>
            </a:r>
            <a:endParaRPr lang="en-US" dirty="0"/>
          </a:p>
        </p:txBody>
      </p:sp>
      <p:sp>
        <p:nvSpPr>
          <p:cNvPr id="3" name="Content Placeholder 2"/>
          <p:cNvSpPr>
            <a:spLocks noGrp="1"/>
          </p:cNvSpPr>
          <p:nvPr>
            <p:ph idx="1"/>
          </p:nvPr>
        </p:nvSpPr>
        <p:spPr>
          <a:xfrm>
            <a:off x="838200" y="1249252"/>
            <a:ext cx="10515600" cy="4927711"/>
          </a:xfrm>
        </p:spPr>
        <p:txBody>
          <a:bodyPr/>
          <a:lstStyle/>
          <a:p>
            <a:r>
              <a:rPr lang="en-US" b="1" dirty="0"/>
              <a:t>One</a:t>
            </a:r>
            <a:r>
              <a:rPr lang="en-US" dirty="0"/>
              <a:t> </a:t>
            </a:r>
            <a:r>
              <a:rPr lang="en-US" dirty="0" err="1"/>
              <a:t>memiliki</a:t>
            </a:r>
            <a:r>
              <a:rPr lang="en-US" dirty="0"/>
              <a:t> </a:t>
            </a:r>
            <a:r>
              <a:rPr lang="en-US" dirty="0" err="1"/>
              <a:t>bentuk</a:t>
            </a:r>
            <a:r>
              <a:rPr lang="en-US" dirty="0"/>
              <a:t> </a:t>
            </a:r>
            <a:r>
              <a:rPr lang="en-US" dirty="0" err="1"/>
              <a:t>tersendiri</a:t>
            </a:r>
            <a:r>
              <a:rPr lang="en-US" dirty="0"/>
              <a:t> </a:t>
            </a:r>
            <a:r>
              <a:rPr lang="en-US" dirty="0" err="1"/>
              <a:t>untuk</a:t>
            </a:r>
            <a:r>
              <a:rPr lang="en-US" dirty="0"/>
              <a:t> </a:t>
            </a:r>
            <a:r>
              <a:rPr lang="en-US" i="1" dirty="0"/>
              <a:t>reflexive pronoun</a:t>
            </a:r>
            <a:r>
              <a:rPr lang="en-US" dirty="0"/>
              <a:t>-</a:t>
            </a:r>
            <a:r>
              <a:rPr lang="en-US" dirty="0" err="1"/>
              <a:t>nya</a:t>
            </a:r>
            <a:r>
              <a:rPr lang="en-US" dirty="0"/>
              <a:t>, </a:t>
            </a:r>
            <a:r>
              <a:rPr lang="en-US" dirty="0" err="1"/>
              <a:t>yaitu</a:t>
            </a:r>
            <a:r>
              <a:rPr lang="en-US" dirty="0"/>
              <a:t> </a:t>
            </a:r>
            <a:r>
              <a:rPr lang="en-US" b="1" dirty="0"/>
              <a:t>oneself</a:t>
            </a:r>
            <a:r>
              <a:rPr lang="en-US" dirty="0"/>
              <a:t>. </a:t>
            </a:r>
            <a:r>
              <a:rPr lang="en-US" dirty="0" err="1"/>
              <a:t>Namun</a:t>
            </a:r>
            <a:r>
              <a:rPr lang="en-US" dirty="0"/>
              <a:t> </a:t>
            </a:r>
            <a:r>
              <a:rPr lang="en-US" dirty="0" err="1"/>
              <a:t>bentuk</a:t>
            </a:r>
            <a:r>
              <a:rPr lang="en-US" dirty="0"/>
              <a:t> </a:t>
            </a:r>
            <a:r>
              <a:rPr lang="en-US" dirty="0" err="1"/>
              <a:t>tersebut</a:t>
            </a:r>
            <a:r>
              <a:rPr lang="en-US" dirty="0"/>
              <a:t> </a:t>
            </a:r>
            <a:r>
              <a:rPr lang="en-US" dirty="0" err="1"/>
              <a:t>biasanya</a:t>
            </a:r>
            <a:r>
              <a:rPr lang="en-US" dirty="0"/>
              <a:t> </a:t>
            </a:r>
            <a:r>
              <a:rPr lang="en-US" dirty="0" err="1"/>
              <a:t>digunakan</a:t>
            </a:r>
            <a:r>
              <a:rPr lang="en-US" dirty="0"/>
              <a:t> </a:t>
            </a:r>
            <a:r>
              <a:rPr lang="en-US" dirty="0" err="1"/>
              <a:t>pada</a:t>
            </a:r>
            <a:r>
              <a:rPr lang="en-US" dirty="0"/>
              <a:t> </a:t>
            </a:r>
            <a:r>
              <a:rPr lang="en-US" i="1" dirty="0"/>
              <a:t>formal writing</a:t>
            </a:r>
            <a:r>
              <a:rPr lang="en-US" dirty="0"/>
              <a:t> </a:t>
            </a:r>
            <a:r>
              <a:rPr lang="en-US" dirty="0" err="1"/>
              <a:t>dan</a:t>
            </a:r>
            <a:r>
              <a:rPr lang="en-US" dirty="0"/>
              <a:t> </a:t>
            </a:r>
            <a:r>
              <a:rPr lang="en-US" i="1" dirty="0"/>
              <a:t>speech</a:t>
            </a:r>
            <a:r>
              <a:rPr lang="en-US" dirty="0"/>
              <a:t>. </a:t>
            </a:r>
            <a:r>
              <a:rPr lang="en-US" dirty="0" err="1"/>
              <a:t>Selain</a:t>
            </a:r>
            <a:r>
              <a:rPr lang="en-US" dirty="0"/>
              <a:t> </a:t>
            </a:r>
            <a:r>
              <a:rPr lang="en-US" dirty="0" err="1"/>
              <a:t>itu</a:t>
            </a:r>
            <a:r>
              <a:rPr lang="en-US" dirty="0"/>
              <a:t> </a:t>
            </a:r>
            <a:r>
              <a:rPr lang="en-US" dirty="0" err="1"/>
              <a:t>dapat</a:t>
            </a:r>
            <a:r>
              <a:rPr lang="en-US" dirty="0"/>
              <a:t> pula </a:t>
            </a:r>
            <a:r>
              <a:rPr lang="en-US" dirty="0" err="1"/>
              <a:t>digantikan</a:t>
            </a:r>
            <a:r>
              <a:rPr lang="en-US" dirty="0"/>
              <a:t> </a:t>
            </a:r>
            <a:r>
              <a:rPr lang="en-US" dirty="0" err="1"/>
              <a:t>dengan</a:t>
            </a:r>
            <a:r>
              <a:rPr lang="en-US" dirty="0"/>
              <a:t> </a:t>
            </a:r>
            <a:r>
              <a:rPr lang="en-US" i="1" dirty="0"/>
              <a:t>himself or herself</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2172153" y="3412901"/>
            <a:ext cx="7694116" cy="2073499"/>
          </a:xfrm>
          <a:prstGeom prst="rect">
            <a:avLst/>
          </a:prstGeom>
        </p:spPr>
      </p:pic>
    </p:spTree>
    <p:extLst>
      <p:ext uri="{BB962C8B-B14F-4D97-AF65-F5344CB8AC3E}">
        <p14:creationId xmlns:p14="http://schemas.microsoft.com/office/powerpoint/2010/main" val="239075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RECIPROCAL PRONOUN</a:t>
            </a:r>
            <a:br>
              <a:rPr lang="en-US" b="1" dirty="0" smtClean="0"/>
            </a:br>
            <a:endParaRPr lang="en-US" b="1" dirty="0"/>
          </a:p>
        </p:txBody>
      </p:sp>
      <p:sp>
        <p:nvSpPr>
          <p:cNvPr id="3" name="Content Placeholder 2"/>
          <p:cNvSpPr>
            <a:spLocks noGrp="1"/>
          </p:cNvSpPr>
          <p:nvPr>
            <p:ph idx="1"/>
          </p:nvPr>
        </p:nvSpPr>
        <p:spPr>
          <a:xfrm>
            <a:off x="838200" y="1455313"/>
            <a:ext cx="10515600" cy="4721650"/>
          </a:xfrm>
        </p:spPr>
        <p:txBody>
          <a:bodyPr>
            <a:normAutofit fontScale="85000" lnSpcReduction="10000"/>
          </a:bodyPr>
          <a:lstStyle/>
          <a:p>
            <a:r>
              <a:rPr lang="en-US" b="1" dirty="0"/>
              <a:t>Reciprocal Pronoun</a:t>
            </a:r>
            <a:r>
              <a:rPr lang="en-US" dirty="0"/>
              <a:t> </a:t>
            </a:r>
            <a:r>
              <a:rPr lang="en-US" dirty="0" err="1"/>
              <a:t>adalah</a:t>
            </a:r>
            <a:r>
              <a:rPr lang="en-US" dirty="0"/>
              <a:t> </a:t>
            </a:r>
            <a:r>
              <a:rPr lang="en-US" u="sng" dirty="0"/>
              <a:t>pronoun</a:t>
            </a:r>
            <a:r>
              <a:rPr lang="en-US" dirty="0"/>
              <a:t> (kata </a:t>
            </a:r>
            <a:r>
              <a:rPr lang="en-US" dirty="0" err="1"/>
              <a:t>ganti</a:t>
            </a:r>
            <a:r>
              <a:rPr lang="en-US" dirty="0"/>
              <a:t>) yang </a:t>
            </a:r>
            <a:r>
              <a:rPr lang="en-US" dirty="0" err="1"/>
              <a:t>digunakan</a:t>
            </a:r>
            <a:r>
              <a:rPr lang="en-US" dirty="0"/>
              <a:t> </a:t>
            </a:r>
            <a:r>
              <a:rPr lang="en-US" dirty="0" err="1"/>
              <a:t>pada</a:t>
            </a:r>
            <a:r>
              <a:rPr lang="en-US" dirty="0"/>
              <a:t> </a:t>
            </a:r>
            <a:r>
              <a:rPr lang="en-US" dirty="0" err="1"/>
              <a:t>kondisi</a:t>
            </a:r>
            <a:r>
              <a:rPr lang="en-US" dirty="0"/>
              <a:t> </a:t>
            </a:r>
            <a:r>
              <a:rPr lang="en-US" dirty="0" err="1"/>
              <a:t>ketika</a:t>
            </a:r>
            <a:r>
              <a:rPr lang="en-US" dirty="0"/>
              <a:t> </a:t>
            </a:r>
            <a:r>
              <a:rPr lang="en-US" dirty="0" err="1"/>
              <a:t>dua</a:t>
            </a:r>
            <a:r>
              <a:rPr lang="en-US" dirty="0"/>
              <a:t> </a:t>
            </a:r>
            <a:r>
              <a:rPr lang="en-US" dirty="0" err="1"/>
              <a:t>atau</a:t>
            </a:r>
            <a:r>
              <a:rPr lang="en-US" dirty="0"/>
              <a:t> </a:t>
            </a:r>
            <a:r>
              <a:rPr lang="en-US" dirty="0" err="1"/>
              <a:t>lebih</a:t>
            </a:r>
            <a:r>
              <a:rPr lang="en-US" dirty="0"/>
              <a:t> </a:t>
            </a:r>
            <a:r>
              <a:rPr lang="en-US" dirty="0" err="1"/>
              <a:t>subjek</a:t>
            </a:r>
            <a:r>
              <a:rPr lang="en-US" dirty="0"/>
              <a:t> </a:t>
            </a:r>
            <a:r>
              <a:rPr lang="en-US" dirty="0" err="1"/>
              <a:t>melakukan</a:t>
            </a:r>
            <a:r>
              <a:rPr lang="en-US" dirty="0"/>
              <a:t> </a:t>
            </a:r>
            <a:r>
              <a:rPr lang="en-US" b="1" dirty="0" err="1"/>
              <a:t>aksi</a:t>
            </a:r>
            <a:r>
              <a:rPr lang="en-US" b="1" dirty="0"/>
              <a:t> yang </a:t>
            </a:r>
            <a:r>
              <a:rPr lang="en-US" b="1" dirty="0" err="1"/>
              <a:t>sama</a:t>
            </a:r>
            <a:r>
              <a:rPr lang="en-US" dirty="0"/>
              <a:t> </a:t>
            </a:r>
            <a:r>
              <a:rPr lang="en-US" dirty="0" err="1"/>
              <a:t>terhadap</a:t>
            </a:r>
            <a:r>
              <a:rPr lang="en-US" dirty="0"/>
              <a:t> </a:t>
            </a:r>
            <a:r>
              <a:rPr lang="en-US" dirty="0" err="1"/>
              <a:t>satu</a:t>
            </a:r>
            <a:r>
              <a:rPr lang="en-US" dirty="0"/>
              <a:t> </a:t>
            </a:r>
            <a:r>
              <a:rPr lang="en-US" dirty="0" err="1"/>
              <a:t>sama</a:t>
            </a:r>
            <a:r>
              <a:rPr lang="en-US" dirty="0"/>
              <a:t> lain. </a:t>
            </a:r>
            <a:r>
              <a:rPr lang="en-US" i="1" dirty="0"/>
              <a:t>Pronoun</a:t>
            </a:r>
            <a:r>
              <a:rPr lang="en-US" dirty="0"/>
              <a:t> </a:t>
            </a:r>
            <a:r>
              <a:rPr lang="en-US" dirty="0" err="1"/>
              <a:t>ini</a:t>
            </a:r>
            <a:r>
              <a:rPr lang="en-US" dirty="0"/>
              <a:t> </a:t>
            </a:r>
            <a:r>
              <a:rPr lang="en-US" dirty="0" err="1"/>
              <a:t>terdiri</a:t>
            </a:r>
            <a:r>
              <a:rPr lang="en-US" dirty="0"/>
              <a:t> </a:t>
            </a:r>
            <a:r>
              <a:rPr lang="en-US" dirty="0" err="1"/>
              <a:t>dari</a:t>
            </a:r>
            <a:r>
              <a:rPr lang="en-US" dirty="0"/>
              <a:t>: </a:t>
            </a:r>
            <a:r>
              <a:rPr lang="en-US" i="1" dirty="0"/>
              <a:t>each other</a:t>
            </a:r>
            <a:r>
              <a:rPr lang="en-US" dirty="0"/>
              <a:t> </a:t>
            </a:r>
            <a:r>
              <a:rPr lang="en-US" dirty="0" err="1"/>
              <a:t>dan</a:t>
            </a:r>
            <a:r>
              <a:rPr lang="en-US" dirty="0"/>
              <a:t> </a:t>
            </a:r>
            <a:r>
              <a:rPr lang="en-US" i="1" dirty="0"/>
              <a:t>one another</a:t>
            </a:r>
            <a:r>
              <a:rPr lang="en-US" dirty="0"/>
              <a:t>. </a:t>
            </a:r>
            <a:endParaRPr lang="en-US" dirty="0" smtClean="0"/>
          </a:p>
          <a:p>
            <a:endParaRPr lang="en-US" dirty="0" smtClean="0"/>
          </a:p>
          <a:p>
            <a:r>
              <a:rPr lang="en-US" i="1" dirty="0"/>
              <a:t>Reciprocal pronoun</a:t>
            </a:r>
            <a:r>
              <a:rPr lang="en-US" dirty="0"/>
              <a:t> di </a:t>
            </a:r>
            <a:r>
              <a:rPr lang="en-US" dirty="0" err="1"/>
              <a:t>dalam</a:t>
            </a:r>
            <a:r>
              <a:rPr lang="en-US" dirty="0"/>
              <a:t> </a:t>
            </a:r>
            <a:r>
              <a:rPr lang="en-US" dirty="0" err="1"/>
              <a:t>kalimat</a:t>
            </a:r>
            <a:r>
              <a:rPr lang="en-US" dirty="0"/>
              <a:t> </a:t>
            </a:r>
            <a:r>
              <a:rPr lang="en-US" dirty="0" err="1"/>
              <a:t>berfungsi</a:t>
            </a:r>
            <a:r>
              <a:rPr lang="en-US" dirty="0"/>
              <a:t> </a:t>
            </a:r>
            <a:r>
              <a:rPr lang="en-US" dirty="0" err="1"/>
              <a:t>sebagai</a:t>
            </a:r>
            <a:r>
              <a:rPr lang="en-US" dirty="0"/>
              <a:t> </a:t>
            </a:r>
            <a:r>
              <a:rPr lang="en-US" u="sng" dirty="0"/>
              <a:t>object of verb</a:t>
            </a:r>
            <a:r>
              <a:rPr lang="en-US" dirty="0"/>
              <a:t> (</a:t>
            </a:r>
            <a:r>
              <a:rPr lang="en-US" dirty="0" err="1"/>
              <a:t>setelah</a:t>
            </a:r>
            <a:r>
              <a:rPr lang="en-US" dirty="0"/>
              <a:t> kata </a:t>
            </a:r>
            <a:r>
              <a:rPr lang="en-US" dirty="0" err="1"/>
              <a:t>kerja</a:t>
            </a:r>
            <a:r>
              <a:rPr lang="en-US" dirty="0"/>
              <a:t>) </a:t>
            </a:r>
            <a:r>
              <a:rPr lang="en-US" dirty="0" err="1"/>
              <a:t>atau</a:t>
            </a:r>
            <a:r>
              <a:rPr lang="en-US" dirty="0"/>
              <a:t> </a:t>
            </a:r>
            <a:r>
              <a:rPr lang="en-US" u="sng" dirty="0"/>
              <a:t>object of preposition</a:t>
            </a:r>
            <a:r>
              <a:rPr lang="en-US" dirty="0"/>
              <a:t> (</a:t>
            </a:r>
            <a:r>
              <a:rPr lang="en-US" dirty="0" err="1"/>
              <a:t>setelah</a:t>
            </a:r>
            <a:r>
              <a:rPr lang="en-US" dirty="0"/>
              <a:t> kata </a:t>
            </a:r>
            <a:r>
              <a:rPr lang="en-US" dirty="0" err="1"/>
              <a:t>depan</a:t>
            </a:r>
            <a:r>
              <a:rPr lang="en-US" dirty="0"/>
              <a:t>). </a:t>
            </a:r>
            <a:r>
              <a:rPr lang="en-US" i="1" dirty="0"/>
              <a:t>Reciprocal pronoun</a:t>
            </a:r>
            <a:r>
              <a:rPr lang="en-US" dirty="0"/>
              <a:t> </a:t>
            </a:r>
            <a:r>
              <a:rPr lang="en-US" dirty="0" err="1"/>
              <a:t>tidak</a:t>
            </a:r>
            <a:r>
              <a:rPr lang="en-US" dirty="0"/>
              <a:t> </a:t>
            </a:r>
            <a:r>
              <a:rPr lang="en-US" dirty="0" err="1"/>
              <a:t>digunakan</a:t>
            </a:r>
            <a:r>
              <a:rPr lang="en-US" dirty="0"/>
              <a:t> </a:t>
            </a:r>
            <a:r>
              <a:rPr lang="en-US" dirty="0" err="1"/>
              <a:t>sebagai</a:t>
            </a:r>
            <a:r>
              <a:rPr lang="en-US" dirty="0"/>
              <a:t> </a:t>
            </a:r>
            <a:r>
              <a:rPr lang="en-US" dirty="0" err="1"/>
              <a:t>subjek</a:t>
            </a:r>
            <a:r>
              <a:rPr lang="en-US" dirty="0"/>
              <a:t> </a:t>
            </a:r>
            <a:r>
              <a:rPr lang="en-US" dirty="0" err="1"/>
              <a:t>kalimat</a:t>
            </a:r>
            <a:r>
              <a:rPr lang="en-US" dirty="0"/>
              <a:t>. </a:t>
            </a:r>
            <a:r>
              <a:rPr lang="en-US" dirty="0" err="1"/>
              <a:t>Berikut</a:t>
            </a:r>
            <a:r>
              <a:rPr lang="en-US" dirty="0"/>
              <a:t> </a:t>
            </a:r>
            <a:r>
              <a:rPr lang="en-US" dirty="0" err="1"/>
              <a:t>beberapa</a:t>
            </a:r>
            <a:r>
              <a:rPr lang="en-US" dirty="0"/>
              <a:t> </a:t>
            </a:r>
            <a:r>
              <a:rPr lang="en-US" dirty="0" err="1"/>
              <a:t>contohnya</a:t>
            </a:r>
            <a:r>
              <a:rPr lang="en-US" dirty="0" smtClean="0"/>
              <a:t>.</a:t>
            </a:r>
          </a:p>
          <a:p>
            <a:endParaRPr lang="en-US" dirty="0"/>
          </a:p>
          <a:p>
            <a:r>
              <a:rPr lang="en-US" dirty="0"/>
              <a:t>There are only two reciprocal pronouns. Both of them allow you to make sentences simpler. They are especially useful when you need to express the same general idea more than once.</a:t>
            </a:r>
          </a:p>
          <a:p>
            <a:pPr marL="0" indent="0">
              <a:buNone/>
            </a:pPr>
            <a:r>
              <a:rPr lang="en-US" b="1" dirty="0"/>
              <a:t>Each other</a:t>
            </a:r>
          </a:p>
          <a:p>
            <a:pPr marL="0" indent="0">
              <a:buNone/>
            </a:pPr>
            <a:r>
              <a:rPr lang="en-US" b="1" dirty="0"/>
              <a:t>One another</a:t>
            </a:r>
          </a:p>
          <a:p>
            <a:endParaRPr lang="en-US" dirty="0"/>
          </a:p>
        </p:txBody>
      </p:sp>
    </p:spTree>
    <p:extLst>
      <p:ext uri="{BB962C8B-B14F-4D97-AF65-F5344CB8AC3E}">
        <p14:creationId xmlns:p14="http://schemas.microsoft.com/office/powerpoint/2010/main" val="259289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b="1" dirty="0" err="1"/>
              <a:t>Contoh</a:t>
            </a:r>
            <a:endParaRPr lang="en-US" dirty="0"/>
          </a:p>
        </p:txBody>
      </p:sp>
      <p:sp>
        <p:nvSpPr>
          <p:cNvPr id="3" name="Content Placeholder 2"/>
          <p:cNvSpPr>
            <a:spLocks noGrp="1"/>
          </p:cNvSpPr>
          <p:nvPr>
            <p:ph idx="1"/>
          </p:nvPr>
        </p:nvSpPr>
        <p:spPr>
          <a:xfrm>
            <a:off x="838200" y="1056068"/>
            <a:ext cx="10515600" cy="5120895"/>
          </a:xfrm>
        </p:spPr>
        <p:txBody>
          <a:bodyPr>
            <a:normAutofit fontScale="92500" lnSpcReduction="10000"/>
          </a:bodyPr>
          <a:lstStyle/>
          <a:p>
            <a:r>
              <a:rPr lang="en-US" dirty="0"/>
              <a:t>Danny and Sophie borrow each other novel on weekend</a:t>
            </a:r>
            <a:r>
              <a:rPr lang="en-US" dirty="0" smtClean="0"/>
              <a:t>.</a:t>
            </a:r>
          </a:p>
          <a:p>
            <a:endParaRPr lang="en-US" dirty="0"/>
          </a:p>
          <a:p>
            <a:r>
              <a:rPr lang="en-US" dirty="0"/>
              <a:t>Danny and Sophie tell each other at the end of reading</a:t>
            </a:r>
            <a:r>
              <a:rPr lang="en-US" dirty="0" smtClean="0"/>
              <a:t>.</a:t>
            </a:r>
          </a:p>
          <a:p>
            <a:endParaRPr lang="en-US" dirty="0"/>
          </a:p>
          <a:p>
            <a:r>
              <a:rPr lang="en-US" dirty="0"/>
              <a:t>We kiss each other before going to the office and after returning to the house</a:t>
            </a:r>
            <a:r>
              <a:rPr lang="en-US" dirty="0" smtClean="0"/>
              <a:t>.</a:t>
            </a:r>
          </a:p>
          <a:p>
            <a:endParaRPr lang="en-US" dirty="0"/>
          </a:p>
          <a:p>
            <a:r>
              <a:rPr lang="en-US" dirty="0"/>
              <a:t>The participants handshake one another after the competition although they are not winner</a:t>
            </a:r>
            <a:r>
              <a:rPr lang="en-US" dirty="0" smtClean="0"/>
              <a:t>.</a:t>
            </a:r>
          </a:p>
          <a:p>
            <a:endParaRPr lang="en-US" dirty="0"/>
          </a:p>
          <a:p>
            <a:r>
              <a:rPr lang="en-US" dirty="0"/>
              <a:t>We often stayed in one another’s houses in the storm because the storm is danger for </a:t>
            </a:r>
            <a:r>
              <a:rPr lang="en-US" dirty="0" smtClean="0"/>
              <a:t>everyone</a:t>
            </a:r>
          </a:p>
          <a:p>
            <a:endParaRPr lang="en-US" dirty="0"/>
          </a:p>
        </p:txBody>
      </p:sp>
    </p:spTree>
    <p:extLst>
      <p:ext uri="{BB962C8B-B14F-4D97-AF65-F5344CB8AC3E}">
        <p14:creationId xmlns:p14="http://schemas.microsoft.com/office/powerpoint/2010/main" val="213342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639"/>
            <a:ext cx="10515600" cy="5713324"/>
          </a:xfrm>
        </p:spPr>
        <p:txBody>
          <a:bodyPr/>
          <a:lstStyle/>
          <a:p>
            <a:r>
              <a:rPr lang="en-US" i="1" dirty="0"/>
              <a:t>Reciprocal pronoun</a:t>
            </a:r>
            <a:r>
              <a:rPr lang="en-US" dirty="0"/>
              <a:t> </a:t>
            </a:r>
            <a:r>
              <a:rPr lang="en-US" dirty="0" err="1"/>
              <a:t>memiliki</a:t>
            </a:r>
            <a:r>
              <a:rPr lang="en-US" dirty="0"/>
              <a:t> </a:t>
            </a:r>
            <a:r>
              <a:rPr lang="en-US" u="sng" dirty="0" err="1"/>
              <a:t>bentuk</a:t>
            </a:r>
            <a:r>
              <a:rPr lang="en-US" u="sng" dirty="0"/>
              <a:t> </a:t>
            </a:r>
            <a:r>
              <a:rPr lang="en-US" i="1" u="sng" dirty="0"/>
              <a:t>possessive</a:t>
            </a:r>
            <a:r>
              <a:rPr lang="en-US" dirty="0"/>
              <a:t>. </a:t>
            </a:r>
            <a:r>
              <a:rPr lang="en-US" i="1" dirty="0"/>
              <a:t>Possessive reciprocal pronoun</a:t>
            </a:r>
            <a:r>
              <a:rPr lang="en-US" dirty="0"/>
              <a:t> </a:t>
            </a:r>
            <a:r>
              <a:rPr lang="en-US" dirty="0" err="1"/>
              <a:t>yaitu</a:t>
            </a:r>
            <a:r>
              <a:rPr lang="en-US" dirty="0"/>
              <a:t>: </a:t>
            </a:r>
            <a:r>
              <a:rPr lang="en-US" b="1" dirty="0"/>
              <a:t>each other’s</a:t>
            </a:r>
            <a:r>
              <a:rPr lang="en-US" dirty="0"/>
              <a:t> </a:t>
            </a:r>
            <a:r>
              <a:rPr lang="en-US" dirty="0" err="1"/>
              <a:t>dan</a:t>
            </a:r>
            <a:r>
              <a:rPr lang="en-US" dirty="0"/>
              <a:t> </a:t>
            </a:r>
            <a:r>
              <a:rPr lang="en-US" b="1" dirty="0"/>
              <a:t>one another’s</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2056665" y="2562896"/>
            <a:ext cx="8078670" cy="2177133"/>
          </a:xfrm>
          <a:prstGeom prst="rect">
            <a:avLst/>
          </a:prstGeom>
        </p:spPr>
      </p:pic>
    </p:spTree>
    <p:extLst>
      <p:ext uri="{BB962C8B-B14F-4D97-AF65-F5344CB8AC3E}">
        <p14:creationId xmlns:p14="http://schemas.microsoft.com/office/powerpoint/2010/main" val="52268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Pronoun</a:t>
            </a:r>
            <a:endParaRPr lang="en-US" dirty="0"/>
          </a:p>
        </p:txBody>
      </p:sp>
      <p:sp>
        <p:nvSpPr>
          <p:cNvPr id="3" name="Content Placeholder 2"/>
          <p:cNvSpPr>
            <a:spLocks noGrp="1"/>
          </p:cNvSpPr>
          <p:nvPr>
            <p:ph idx="1"/>
          </p:nvPr>
        </p:nvSpPr>
        <p:spPr/>
        <p:txBody>
          <a:bodyPr>
            <a:normAutofit lnSpcReduction="10000"/>
          </a:bodyPr>
          <a:lstStyle/>
          <a:p>
            <a:r>
              <a:rPr lang="en-US" b="1" dirty="0"/>
              <a:t>Relative Pronoun</a:t>
            </a:r>
            <a:r>
              <a:rPr lang="en-US" dirty="0"/>
              <a:t> </a:t>
            </a:r>
            <a:r>
              <a:rPr lang="en-US" dirty="0" err="1"/>
              <a:t>adalah</a:t>
            </a:r>
            <a:r>
              <a:rPr lang="en-US" dirty="0"/>
              <a:t> </a:t>
            </a:r>
            <a:r>
              <a:rPr lang="en-US" u="sng" dirty="0"/>
              <a:t>pronoun</a:t>
            </a:r>
            <a:r>
              <a:rPr lang="en-US" dirty="0"/>
              <a:t> (kata </a:t>
            </a:r>
            <a:r>
              <a:rPr lang="en-US" dirty="0" err="1"/>
              <a:t>ganti</a:t>
            </a:r>
            <a:r>
              <a:rPr lang="en-US" dirty="0"/>
              <a:t>) </a:t>
            </a:r>
            <a:r>
              <a:rPr lang="en-US" dirty="0" err="1"/>
              <a:t>untuk</a:t>
            </a:r>
            <a:r>
              <a:rPr lang="en-US" dirty="0"/>
              <a:t> </a:t>
            </a:r>
            <a:r>
              <a:rPr lang="en-US" dirty="0" err="1" smtClean="0"/>
              <a:t>membentuk</a:t>
            </a:r>
            <a:r>
              <a:rPr lang="en-US" dirty="0"/>
              <a:t> </a:t>
            </a:r>
            <a:r>
              <a:rPr lang="en-US" u="sng" dirty="0"/>
              <a:t>relative clause</a:t>
            </a:r>
            <a:r>
              <a:rPr lang="en-US" dirty="0"/>
              <a:t> (adjective clause</a:t>
            </a:r>
            <a:r>
              <a:rPr lang="en-US" dirty="0" smtClean="0"/>
              <a:t>).</a:t>
            </a:r>
          </a:p>
          <a:p>
            <a:endParaRPr lang="en-US" dirty="0"/>
          </a:p>
          <a:p>
            <a:pPr fontAlgn="base"/>
            <a:r>
              <a:rPr lang="en-US" i="1" dirty="0"/>
              <a:t>Relative pronoun</a:t>
            </a:r>
            <a:r>
              <a:rPr lang="en-US" dirty="0"/>
              <a:t> </a:t>
            </a:r>
            <a:r>
              <a:rPr lang="en-US" dirty="0" err="1"/>
              <a:t>meliputi</a:t>
            </a:r>
            <a:r>
              <a:rPr lang="en-US" dirty="0"/>
              <a:t>:</a:t>
            </a:r>
          </a:p>
          <a:p>
            <a:pPr marL="0" indent="0" fontAlgn="base">
              <a:buNone/>
            </a:pPr>
            <a:r>
              <a:rPr lang="en-US" dirty="0"/>
              <a:t>who</a:t>
            </a:r>
          </a:p>
          <a:p>
            <a:pPr marL="0" indent="0" fontAlgn="base">
              <a:buNone/>
            </a:pPr>
            <a:r>
              <a:rPr lang="en-US" dirty="0"/>
              <a:t>whom</a:t>
            </a:r>
          </a:p>
          <a:p>
            <a:pPr marL="0" indent="0" fontAlgn="base">
              <a:buNone/>
            </a:pPr>
            <a:r>
              <a:rPr lang="en-US" dirty="0"/>
              <a:t>whose</a:t>
            </a:r>
          </a:p>
          <a:p>
            <a:pPr marL="0" indent="0" fontAlgn="base">
              <a:buNone/>
            </a:pPr>
            <a:r>
              <a:rPr lang="en-US" dirty="0"/>
              <a:t>which</a:t>
            </a:r>
          </a:p>
          <a:p>
            <a:pPr marL="0" indent="0" fontAlgn="base">
              <a:buNone/>
            </a:pPr>
            <a:r>
              <a:rPr lang="en-US" dirty="0"/>
              <a:t>that</a:t>
            </a:r>
          </a:p>
          <a:p>
            <a:endParaRPr lang="en-US" dirty="0"/>
          </a:p>
        </p:txBody>
      </p:sp>
    </p:spTree>
    <p:extLst>
      <p:ext uri="{BB962C8B-B14F-4D97-AF65-F5344CB8AC3E}">
        <p14:creationId xmlns:p14="http://schemas.microsoft.com/office/powerpoint/2010/main" val="870823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206</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Dhika Ayuuuuuu</vt:lpstr>
      <vt:lpstr>REFLEXIVE PRONOUN</vt:lpstr>
      <vt:lpstr>contoh</vt:lpstr>
      <vt:lpstr>Subject Kombinasi</vt:lpstr>
      <vt:lpstr>One dan Oneself</vt:lpstr>
      <vt:lpstr>RECIPROCAL PRONOUN </vt:lpstr>
      <vt:lpstr>Contoh</vt:lpstr>
      <vt:lpstr>PowerPoint Presentation</vt:lpstr>
      <vt:lpstr>Relative Pronoun</vt:lpstr>
      <vt:lpstr>PowerPoint Presentation</vt:lpstr>
      <vt:lpstr>contoh</vt:lpstr>
      <vt:lpstr>contoh</vt:lpstr>
      <vt:lpstr>contoh</vt:lpstr>
      <vt:lpstr>contoh</vt:lpstr>
      <vt:lpstr>Contoh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Dhika Ayuuuuuu</dc:title>
  <dc:creator>user</dc:creator>
  <cp:lastModifiedBy>user</cp:lastModifiedBy>
  <cp:revision>6</cp:revision>
  <dcterms:created xsi:type="dcterms:W3CDTF">2019-09-03T16:31:04Z</dcterms:created>
  <dcterms:modified xsi:type="dcterms:W3CDTF">2019-09-03T17:35:00Z</dcterms:modified>
</cp:coreProperties>
</file>