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7" r:id="rId2"/>
    <p:sldId id="266" r:id="rId3"/>
    <p:sldId id="267" r:id="rId4"/>
    <p:sldId id="268" r:id="rId5"/>
    <p:sldId id="269" r:id="rId6"/>
    <p:sldId id="271" r:id="rId7"/>
    <p:sldId id="259" r:id="rId8"/>
    <p:sldId id="272" r:id="rId9"/>
    <p:sldId id="273" r:id="rId10"/>
    <p:sldId id="274" r:id="rId11"/>
    <p:sldId id="275" r:id="rId12"/>
    <p:sldId id="276" r:id="rId13"/>
    <p:sldId id="262" r:id="rId14"/>
    <p:sldId id="277" r:id="rId15"/>
    <p:sldId id="278" r:id="rId16"/>
    <p:sldId id="279" r:id="rId17"/>
    <p:sldId id="280" r:id="rId18"/>
    <p:sldId id="261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7:29.969"/>
    </inkml:context>
    <inkml:brush xml:id="br0">
      <inkml:brushProperty name="width" value="0.35" units="cm"/>
      <inkml:brushProperty name="height" value="0.35" units="cm"/>
      <inkml:brushProperty name="color" value="#C5C5C5"/>
    </inkml:brush>
  </inkml:definitions>
  <inkml:trace contextRef="#ctx0" brushRef="#br0">300 135 24575,'-5'7'0,"0"0"0,1 0 0,0 1 0,0-1 0,0 1 0,1 0 0,0 0 0,1 0 0,0 0 0,-2 14 0,-2 2 0,-11 59 0,3 1 0,-5 114 0,16 180 0,5-344 0,3-1 0,0 1 0,20 63 0,-8-35 0,-15-54 0,-1 0 0,0 1 0,0-1 0,-1 0 0,0 1 0,-1 10 0,1-18 0,0 0 0,0 1 0,0-1 0,0 0 0,-1 0 0,1 1 0,0-1 0,-1 0 0,1 0 0,0 0 0,-1 1 0,1-1 0,-1 0 0,0 0 0,1 0 0,-1 0 0,0 0 0,0 0 0,0 0 0,0 0 0,0 0 0,0-1 0,0 1 0,0 0 0,0 0 0,0-1 0,0 1 0,0-1 0,0 1 0,-1-1 0,1 1 0,0-1 0,0 0 0,0 0 0,-1 0 0,1 1 0,0-1 0,-1 0 0,1-1 0,0 1 0,0 0 0,-1 0 0,1 0 0,0-1 0,0 1 0,0-1 0,-1 1 0,1-1 0,-2-1 0,-1-1 0,0 0 0,0 0 0,0-1 0,0 0 0,1 0 0,-1 0 0,1 0 0,0 0 0,1-1 0,-1 1 0,1-1 0,-1 0 0,2 0 0,-3-6 0,1 5 0,-16-45 0,2 0 0,3-1 0,-10-65 0,-10-164 0,20 146 0,7 77 0,-20-212 0,22 188 0,7-102 0,-2 211 0,2 0 0,1-1 0,10 45 0,0-2 0,13 160-1365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7:40.399"/>
    </inkml:context>
    <inkml:brush xml:id="br0">
      <inkml:brushProperty name="width" value="0.35" units="cm"/>
      <inkml:brushProperty name="height" value="0.35" units="cm"/>
      <inkml:brushProperty name="color" value="#D3D3D3"/>
    </inkml:brush>
  </inkml:definitions>
  <inkml:trace contextRef="#ctx0" brushRef="#br0">376 1 24575,'0'1447'0,"1"-1410"0,0-25 0,-1 1 0,1-1 0,-2 0 0,0 1 0,0-1 0,-1 1 0,-1-1 0,-7 21 0,10-32 0,0-1 0,0 0 0,0 0 0,0 1 0,0-1 0,0 0 0,0 0 0,0 0 0,0 1 0,0-1 0,0 0 0,0 0 0,-1 1 0,1-1 0,0 0 0,0 0 0,0 0 0,0 0 0,0 1 0,-1-1 0,1 0 0,0 0 0,0 0 0,0 0 0,-1 0 0,1 0 0,0 1 0,0-1 0,-1 0 0,1 0 0,0 0 0,0 0 0,-1 0 0,1 0 0,0 0 0,0 0 0,0 0 0,-1 0 0,1 0 0,0 0 0,0 0 0,-1 0 0,1 0 0,0-1 0,0 1 0,-1 0 0,1 0 0,0 0 0,0 0 0,0 0 0,-1 0 0,1-1 0,0 1 0,0 0 0,0 0 0,0 0 0,-1 0 0,1-1 0,0 1 0,0 0 0,0 0 0,0-1 0,-5-8 0,1-1 0,1 0 0,-1 0 0,2 0 0,-1 0 0,0-13 0,-3-9 0,-79-462 0,62 346 0,14 93 0,-3-15 0,3 0 0,-1-77 0,11 578 0,2-192 0,0-137 0,-1-40 0,-2-1 0,-9 68 0,2-105 0,1-20 0,-1-14 0,1-8 0,1 1 0,1-1 0,1 0 0,-1-19 0,-2-7 0,-115-1243-1890,118 1186-4411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2.11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571 1792 24575,'-1'-57'0,"-1"0"0,-4 0 0,-15-71 0,-38-249 0,37 204 0,-14-40 0,-8-53 0,6 63 0,-1-13 0,38 205 0,-3-22 0,3 58 0,1 129 0,3 132 0,9-183 0,0 14 0,-13 319 0,-23-220 0,-1 37 0,25-247 0,-1 0 0,1-1 0,-1 1 0,0-1 0,0 1 0,-3 7 0,4-12 0,-1 0 0,1 0 0,-1 0 0,1 0 0,-1 0 0,1-1 0,-1 1 0,0 0 0,1 0 0,-1 0 0,0-1 0,1 1 0,-1 0 0,0-1 0,0 1 0,0-1 0,0 1 0,0-1 0,0 1 0,0-1 0,0 0 0,0 1 0,0-1 0,0 0 0,0 0 0,0 0 0,0 1 0,0-1 0,0 0 0,0-1 0,0 1 0,0 0 0,0 0 0,0 0 0,0-1 0,0 1 0,0 0 0,0-1 0,0 1 0,0-1 0,-1 0 0,-3-2 0,0-1 0,0 1 0,0-1 0,1 0 0,-1 0 0,1 0 0,0-1 0,0 1 0,1-1 0,-1 0 0,1 0 0,0-1 0,-4-9 0,-3-9 0,-11-48 0,19 66 0,-14-57 0,-10-31 0,-15-114 0,18 81 0,14 84 0,1 0 0,-3-80 0,11 118 0,0-3 0,0-1 0,1 1 0,0-1 0,0 1 0,2-9 0,-2 15 0,-1 1 0,0 0 0,1 0 0,-1 0 0,1 0 0,-1 0 0,1 0 0,0 0 0,-1 0 0,1 0 0,0 0 0,0 0 0,-1 0 0,1 0 0,0 0 0,0 1 0,0-1 0,0 0 0,0 1 0,0-1 0,0 1 0,0-1 0,1 1 0,-1 0 0,0-1 0,0 1 0,0 0 0,0 0 0,1 0 0,-1-1 0,0 1 0,0 1 0,0-1 0,1 0 0,-1 0 0,0 0 0,0 1 0,0-1 0,0 0 0,1 1 0,-1-1 0,0 1 0,0-1 0,1 2 0,2 1 0,0-1 0,0 1 0,-1 0 0,0 0 0,1 0 0,-1 0 0,0 1 0,0-1 0,-1 1 0,1 0 0,-1 0 0,0 0 0,0 0 0,0 0 0,0 0 0,-1 0 0,0 1 0,0-1 0,0 1 0,0 4 0,2 14 0,-1 1 0,-2 38 0,-1-36 0,-1 29 0,1-33 0,0 1 0,1-1 0,1 0 0,1 0 0,9 41 0,4-19 0,-2 1 0,-2 1 0,-2 0 0,4 62 0,-10-74 0,2 1 0,1-1 0,2 0 0,1 0 0,2-1 0,20 45 0,-24-60 0,-2 0 0,0 0 0,-1 1 0,-1 0 0,2 29 0,-6 99 0,-2-64 0,3 492 0,1-550 0,2-1 0,1 0 0,0 0 0,10 25 0,5 29 0,-8-19 0,-3 0 0,2 99 0,-12 1270 0,3-788 0,-4-581 0,-10 59 0,9-89 0,-2 1 0,-1 0 0,-2-1 0,-1 0 0,-2 0 0,0-1 0,-17 26 0,13-23 0,11-21 0,3-5 0,0 0 0,-1 1 0,0-1 0,1 0 0,-2 0 0,1-1 0,0 1 0,-1-1 0,0 0 0,0 0 0,0 0 0,-7 4 0,10-8 0,0 1 0,0-1 0,0 0 0,0 0 0,0 0 0,0 0 0,1 0 0,-1 0 0,0-1 0,0 1 0,0 0 0,0 0 0,0-1 0,0 1 0,0-1 0,0 1 0,0-1 0,1 1 0,-1-1 0,0 1 0,0-1 0,1 0 0,-1 1 0,0-1 0,1 0 0,-1 1 0,1-1 0,-1 0 0,1 0 0,-1 0 0,1 0 0,-1 0 0,1 1 0,0-1 0,0 0 0,-1-2 0,-10-38 0,11 40 0,-8-74 0,2-1 0,8-129 0,2 74 0,-4-879 0,13 862 0,-1 4 0,-13-875-1365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14.866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421 2740 24575,'0'473'0,"0"-465"0,0 0 0,-1 0 0,0 0 0,0 0 0,-4 14 0,4-20 0,0 0 0,0 0 0,1 0 0,-1 0 0,0 0 0,-1-1 0,1 1 0,0 0 0,0-1 0,-1 1 0,1-1 0,-1 0 0,1 1 0,-1-1 0,0 0 0,0 0 0,1 0 0,-1 0 0,0 0 0,0 0 0,0-1 0,0 1 0,0-1 0,0 1 0,0-1 0,0 0 0,-3 1 0,-3-2 0,1 0 0,0 0 0,0 0 0,0-1 0,0 0 0,1 0 0,-1-1 0,0 0 0,1 0 0,0-1 0,-10-6 0,2 0 0,1 0 0,0-2 0,-21-22 0,28 27 0,1 0 0,-1-1 0,1 0 0,1 0 0,0 0 0,0-1 0,-5-15 0,2-2 0,-4-36 0,-6-25 0,-3 17 0,11 32 0,-2-1 0,-2 1 0,-2 1 0,-19-36 0,34 73 0,0-1 0,0 0 0,0 1 0,-1-1 0,1 1 0,0-1 0,0 1 0,-1-1 0,1 1 0,-1 0 0,1-1 0,0 1 0,-1-1 0,1 1 0,-1 0 0,1-1 0,-1 1 0,1 0 0,-1-1 0,1 1 0,-1 0 0,1 0 0,-1 0 0,1 0 0,-1-1 0,0 1 0,-6 12 0,3 28 0,4-37 0,1 32 0,1 0 0,8 46 0,3 31 0,-10-94 0,1 0 0,0-1 0,1 1 0,1-1 0,0 0 0,2-1 0,11 22 0,5 11 0,16 35 0,-28-69 0,-11-14 0,-1-1 0,0 0 0,1 0 0,-1 0 0,0 0 0,0 0 0,1 0 0,-1 0 0,0 0 0,1 1 0,-1-1 0,0 0 0,0 0 0,1 0 0,-1 0 0,0-1 0,1 1 0,-1 0 0,0 0 0,1 0 0,-1 0 0,0 0 0,0 0 0,1 0 0,-1 0 0,0-1 0,0 1 0,1 0 0,-1 0 0,0 0 0,1-1 0,1-2 0,0 0 0,-1 0 0,1-1 0,-1 1 0,1-1 0,1-6 0,-2 6 0,39-113 0,6 1 0,60-110 0,-31 60 0,-34 71 0,-20 45 0,-2 0 0,-2-1 0,-3-1 0,-2-1 0,9-93 0,64-569 0,54 13 0,-6 117 0,-132 577 0,1-4 0,1-1 0,-1 1 0,2 0 0,0 0 0,8-16 0,-12 26 0,1 1 0,-1 0 0,1 0 0,0 0 0,0 0 0,-1 0 0,1 0 0,0 0 0,0 0 0,0 0 0,0 0 0,0 0 0,0 1 0,0-1 0,0 0 0,0 1 0,1-1 0,-1 0 0,0 1 0,0 0 0,0-1 0,1 1 0,-1 0 0,0 0 0,1-1 0,-1 1 0,2 0 0,-1 1 0,0 0 0,1 0 0,-1 0 0,0 0 0,0 0 0,0 1 0,0-1 0,0 1 0,0-1 0,0 1 0,0 0 0,-1-1 0,3 4 0,4 7 0,0 0 0,0 1 0,-2-1 0,6 15 0,6 22 0,-2 0 0,11 61 0,9 107 0,-15-18 0,-5 318 0,-29-284 0,7-186 0,-2 1 0,-24 79 0,16-91 0,16-35 0,0-1 0,0 0 0,0 1 0,0-1 0,0 0 0,-1 1 0,1-1 0,0 0 0,0 1 0,0-1 0,-1 0 0,1 0 0,0 1 0,0-1 0,-1 0 0,1 0 0,0 0 0,-1 1 0,1-1 0,0 0 0,0 0 0,-1 0 0,1 0 0,0 0 0,-1 0 0,1 0 0,0 0 0,-1 1 0,1-1 0,0 0 0,-1 0 0,1 0 0,0-1 0,-1 1 0,1 0 0,0 0 0,-1 0 0,1 0 0,0 0 0,-1 0 0,1 0 0,0-1 0,-1 1 0,1 0 0,0 0 0,0 0 0,-1-1 0,1 1 0,0 0 0,0 0 0,-1-1 0,1 1 0,0 0 0,0 0 0,0-1 0,-1 1 0,1 0 0,0-1 0,0 1 0,0 0 0,0-1 0,0 1 0,0 0 0,0-1 0,0 1 0,0-1 0,-6-28 0,6 29 0,-8-89 0,5-126 0,4 124 0,0-42 0,-19-469 0,16 577 0,1 9 0,-1 0 0,0 0 0,-1 0 0,0 1 0,-12-30 0,25 66 0,-1 1 0,-2 0 0,6 26 0,-1-6 0,28 96-682,38 245-1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46.71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362 2477 24575,'2'0'0,"-1"0"0,0-1 0,0 1 0,0-1 0,0 1 0,1-1 0,-1 1 0,0-1 0,0 0 0,0 0 0,0 0 0,0 1 0,0-1 0,-1 0 0,1 0 0,0 0 0,0 0 0,-1-1 0,1 1 0,0 0 0,0-1 0,13-33 0,-11 27 0,20-59 0,-3-2 0,15-94 0,4-149 0,-20-661 0,12 1477 0,34 175 0,-64-668 0,-5-35 0,1 0 0,-15-114 0,-30-176 0,-67-131-273,-24 8-61,116 366 324,-14-35 10,36 101 0,-1 0 0,0 0 0,0 0 0,-1 1 0,1-1 0,-7-8 0,9 13 0,-1 0 0,1 0 0,0 0 0,0-1 0,0 1 0,-1 0 0,1 0 0,0 0 0,0 0 0,-1 0 0,1 0 0,0 0 0,0 0 0,-1 0 0,1 0 0,0 0 0,0 0 0,-1 0 0,1 0 0,0 0 0,0 0 0,0 0 0,-1 0 0,1 0 0,0 0 0,0 1 0,-1-1 0,1 0 0,0 0 0,0 0 0,0 0 0,0 0 0,-1 1 0,1-1 0,0 0 0,0 0 0,0 0 0,0 1 0,0-1 0,-1 0 0,1 0 0,0 0 0,0 1 0,0-1 0,0 0 0,-7 29 0,0 65 6,6 127 0,3-140 85,3 144 423,-3-194-514,0-52 0,-1-202 0,1-55 0,-1 265 0,0 0 0,0 0 0,4-12 0,-5 24 0,0 1 0,0-1 0,0 1 0,0-1 0,0 1 0,0-1 0,0 1 0,0-1 0,0 1 0,1-1 0,-1 1 0,0-1 0,0 1 0,0-1 0,1 1 0,-1 0 0,0-1 0,1 1 0,-1-1 0,0 1 0,1 0 0,-1-1 0,0 1 0,1 0 0,-1-1 0,1 1 0,-1 0 0,0-1 0,1 1 0,-1 0 0,1 0 0,-1 0 0,1 0 0,-1-1 0,1 1 0,-1 0 0,1 0 0,-1 0 0,1 0 0,-1 0 0,1 0 0,-1 0 0,1 0 0,-1 1 0,1-1 0,-1 0 0,1 0 0,-1 0 0,1 0 0,-1 1 0,1-1 0,-1 0 0,1 1 0,17 21 0,-17-20 0,44 74 0,-45-76 0,0 1 0,1-1 0,-1 0 0,0 1 0,0-1 0,1 1 0,-1-1 0,0 1 0,1-1 0,-1 0 0,1 1 0,-1-1 0,0 0 0,1 1 0,-1-1 0,1 0 0,-1 0 0,1 1 0,-1-1 0,1 0 0,-1 0 0,1 0 0,-1 0 0,1 0 0,-1 1 0,1-1 0,-1 0 0,1 0 0,-1 0 0,1-1 0,-1 1 0,1 0 0,-1 0 0,1 0 0,-1 0 0,2-1 0,6-18 0,-3-8 0,-1-1 0,-2 1 0,-1 0 0,-3-38 0,-19-111 0,19 164 0,-17-82 0,19 94 0,0 0 0,0 0 0,0-1 0,0 1 0,0 0 0,0 0 0,0-1 0,0 1 0,0 0 0,0 0 0,0-1 0,0 1 0,0 0 0,0 0 0,0-1 0,0 1 0,0 0 0,0 0 0,0-1 0,0 1 0,0 0 0,0 0 0,-1-1 0,1 1 0,0 0 0,0 0 0,0 0 0,0 0 0,-1-1 0,1 1 0,0 0 0,0 0 0,-1 0 0,1 0 0,0 0 0,0-1 0,0 1 0,-1 0 0,1 0 0,0 0 0,0 0 0,-1 0 0,1 0 0,0 0 0,-1 0 0,1 0 0,0 0 0,-4 16 0,1 29 0,5-4 0,2 1 0,13 61 0,-7-71 0,-10-33 0,0 1 0,0 0 0,0 0 0,0 0 0,0 0 0,0-1 0,0 1 0,0 0 0,0 0 0,0 0 0,0-1 0,0 1 0,0 0 0,0 0 0,0 0 0,0 0 0,0-1 0,1 1 0,-1 0 0,0 0 0,0 0 0,0 0 0,0 0 0,0-1 0,0 1 0,1 0 0,-1 0 0,0 0 0,0 0 0,0 0 0,0 0 0,1 0 0,-1 0 0,0 0 0,0 0 0,0-1 0,0 1 0,1 0 0,-1 0 0,0 0 0,0 0 0,0 0 0,1 0 0,-1 0 0,0 0 0,0 0 0,0 1 0,0-1 0,1 0 0,-1 0 0,0 0 0,0 0 0,0 0 0,0 0 0,1 0 0,-1 0 0,0 0 0,0 1 0,0-1 0,0 0 0,0 0 0,0 0 0,1 0 0,-1 1 0,5-30 0,-1 1 0,-1-1 0,-2 0 0,-2-44 0,0 17 0,1 7 0,3 41 0,1 20 0,3 24 0,3 87 0,-9-174 0,-2 1 0,-14-87 0,5 100 0,10 37 0,0 0 0,-1-1 0,1 1 0,0 0 0,0 0 0,0-1 0,0 1 0,0 0 0,0 0 0,0 0 0,0-1 0,0 1 0,0 0 0,0 0 0,-1 0 0,1 0 0,0-1 0,0 1 0,0 0 0,0 0 0,-1 0 0,1 0 0,0 0 0,0 0 0,0-1 0,0 1 0,-1 0 0,1 0 0,0 0 0,0 0 0,0 0 0,-1 0 0,1 0 0,0 0 0,0 0 0,-1 0 0,1 0 0,0 0 0,0 0 0,0 0 0,-1 0 0,1 0 0,0 0 0,0 0 0,0 0 0,-1 0 0,1 1 0,0-1 0,0 0 0,0 0 0,-1 0 0,1 0 0,0 0 0,0 0 0,0 1 0,0-1 0,0 0 0,-1 0 0,1 0 0,0 1 0,0-1 0,0 0 0,0 0 0,0 1 0,-4 8 0,1 0 0,0 0 0,1 0 0,0 1 0,0 0 0,1-1 0,0 16 0,1-12 0,-2 1 0,1-1 0,-6 18 0,7-30 0,-1 0 0,1 0 0,0 0 0,-1 0 0,1 0 0,-1 0 0,0 0 0,1 0 0,-1 0 0,0-1 0,1 1 0,-1 0 0,0-1 0,0 1 0,0 0 0,0-1 0,0 1 0,1-1 0,-1 1 0,0-1 0,0 1 0,0-1 0,0 0 0,0 0 0,-1 1 0,1-1 0,0 0 0,0 0 0,0 0 0,0 0 0,0 0 0,-1-1 0,0 1 0,1 0 0,-1 0 0,1 0 0,-1 0 0,1 0 0,-1 1 0,1-1 0,-1 0 0,1 1 0,-1-1 0,1 1 0,-1 0 0,1-1 0,0 1 0,0 0 0,-1 0 0,1 0 0,-1 1 0,-2 2 0,1 1 0,0 0 0,1 0 0,-1 0 0,1 0 0,0 1 0,0-1 0,1 0 0,0 1 0,0-1 0,0 1 0,0 9 0,1-7 0,-1 0 0,0 0 0,-1 0 0,0 0 0,0-1 0,-1 1 0,-3 7 0,-3 13 0,6-16 0,1-32 0,3-217 0,25 316 0,5 36 0,85 276 0,-100-348 0,15 41 0,49 94 0,-73-166 0,0-2 0,1 1 0,0-1 0,1 0 0,0-1 0,0 0 0,1-1 0,14 10 0,27 24 0,-27-16 0,-1 0 0,-1 1 0,27 43 0,46 98 0,10 13 0,-104-179 0,0 0 0,0 0 0,1-1 0,-1 1 0,0 0 0,1-1 0,-1 1 0,1-1 0,-1 1 0,1-1 0,0 0 0,3 2 0,3-8 0,-2-14 0,0-40 0,-3-1 0,-7-100 0,1 86 0,1 5 0,0 44 0,0 51 0,2 183 0,2-75 0,-17 141 0,5-219 0,9-53 0,0 0 0,-1 1 0,1-1 0,0 0 0,-1 0 0,0 0 0,0 0 0,0 0 0,0 0 0,0-1 0,0 1 0,-5 3 0,6-5 0,0-1 0,0 1 0,0 0 0,0-1 0,0 1 0,0-1 0,0 0 0,-1 1 0,1-1 0,0 0 0,0 1 0,0-1 0,-1 0 0,1 0 0,0 0 0,0 0 0,-1 0 0,1-1 0,0 1 0,0 0 0,0 0 0,0-1 0,-1 1 0,1-1 0,0 1 0,0-1 0,0 0 0,0 1 0,-1-2 0,-2-1 0,0-1 0,0 0 0,0 0 0,1 0 0,0 0 0,-3-5 0,-12-23 0,1-1 0,2 0 0,2-1 0,0-1 0,-7-42 0,2 16 0,10 35 0,-55-160 0,62 183 0,0 1 0,0 0 0,0 0 0,0-1 0,0 1 0,0 0 0,0 0 0,-1 0 0,1 0 0,-1 0 0,1 1 0,-1-1 0,0 0 0,0 1 0,-3-2 0,5 3 0,0 0 0,-1 0 0,1 0 0,-1 0 0,1 0 0,-1 0 0,1 0 0,0 1 0,-1-1 0,1 0 0,-1 0 0,1 0 0,0 1 0,-1-1 0,1 0 0,0 1 0,-1-1 0,1 0 0,0 1 0,-1-1 0,1 0 0,0 1 0,0-1 0,0 0 0,-1 1 0,1 0 0,-8 26 0,-4 60 0,0 110 0,-3 19 0,15-210 0,-3 26 0,-2 0 0,-1-1 0,-13 44 0,9-59 0,10-16 0,0 0 0,-1 0 0,1 0 0,0 0 0,0 0 0,0 0 0,-1 0 0,1 0 0,0 0 0,0 0 0,0 0 0,-1 0 0,1 0 0,0 0 0,0 0 0,-1 0 0,1 0 0,0 0 0,0-1 0,0 1 0,0 0 0,-1 0 0,1 0 0,0 0 0,0 0 0,0 0 0,0-1 0,-1 1 0,1 0 0,0 0 0,0 0 0,0 0 0,0-1 0,0 1 0,0 0 0,-1 0 0,1 0 0,0-1 0,0 1 0,-8-35 0,1-54 0,5-97 0,0 30 0,4 180 0,1 45 0,-2 0 0,-14 119 0,10-176 0,0-12 0,-4-19 0,4 10 0,-76-316 0,-8-23 0,83 334 0,-1 1 0,0 0 0,-9-16 0,14 28 0,-1 1 0,1-1 0,-1 0 0,1 0 0,-1 1 0,1-1 0,-1 0 0,1 0 0,-1 1 0,0-1 0,0 1 0,1-1 0,-1 1 0,0-1 0,0 1 0,1-1 0,-1 1 0,0-1 0,0 1 0,0 0 0,-1-1 0,1 2 0,1-1 0,-1 0 0,1 0 0,-1 1 0,0-1 0,1 0 0,-1 1 0,1-1 0,-1 1 0,0-1 0,1 1 0,-1-1 0,1 1 0,0-1 0,-1 1 0,1-1 0,-1 1 0,1-1 0,0 1 0,-1 0 0,1 0 0,-12 44 0,-36 351 0,32-241 0,-4 32 0,16-160 0,2-46 0,3-311 0,0 306 0,-2 24 0,1 0 0,0 0 0,0-1 0,0 1 0,0 0 0,0 0 0,0-1 0,0 1 0,0 0 0,0 0 0,0-1 0,-1 1 0,1 0 0,0 0 0,0-1 0,1 1 0,-1 0 0,0 0 0,0-1 0,0 1 0,0 0 0,0 0 0,0-1 0,0 1 0,0 0 0,0 0 0,0 0 0,1-1 0,-1 1 0,0 0 0,0 0 0,0 0 0,0-1 0,1 1 0,-1 0 0,0 0 0,0 0 0,0 0 0,1 0 0,-1 0 0,0-1 0,1 1 0,5 12 0,8 30 0,-12-37 0,11 47 0,-10-36 0,1 0 0,1-1 0,10 25 0,-15-40 0,0-1 0,0 1 0,0 0 0,0 0 0,0 0 0,0 0 0,0 0 0,1-1 0,-1 1 0,0 0 0,0 0 0,0 0 0,0 0 0,0 0 0,0 0 0,0 0 0,0-1 0,1 1 0,-1 0 0,0 0 0,0 0 0,0 0 0,0 0 0,0 0 0,1 0 0,-1 0 0,0 0 0,0 0 0,0 0 0,0 0 0,1 0 0,-1 0 0,0 0 0,0 0 0,0 0 0,0 0 0,0 0 0,1 0 0,-1 0 0,0 0 0,0 0 0,0 0 0,0 0 0,0 1 0,1-1 0,-1 0 0,0 0 0,0 0 0,0 0 0,0 0 0,0 0 0,0 0 0,0 1 0,0-1 0,1 0 0,-1 0 0,0 0 0,0 0 0,0 0 0,0 0 0,0 1 0,0-1 0,0 0 0,0 0 0,2-9 0,0 0 0,0-1 0,-1 1 0,0-1 0,-1 0 0,-1-13 0,0 14 0,1-1 0,0 1 0,0 0 0,1 0 0,0 0 0,1 0 0,3-10 0,1 10 0,0 13 0,2 17 0,3 26 0,5 54 0,-6-31 0,-10-70 0,0 0 0,0 0 0,0 0 0,1 0 0,-1 0 0,0 0 0,0 0 0,0 0 0,0 0 0,0 0 0,0 0 0,0 0 0,0 0 0,0 0 0,0 0 0,0 0 0,0 0 0,0 0 0,0 0 0,0 0 0,0 0 0,0 0 0,0 0 0,0 1 0,1-1 0,-1 0 0,0 0 0,0 0 0,0 0 0,0 0 0,1-13 0,2-34 0,-1 6 0,5 4 0,-7 37 0,0-1 0,0 1 0,1 0 0,-1-1 0,0 1 0,0-1 0,0 1 0,0 0 0,0-1 0,0 1 0,1-1 0,-1 1 0,0 0 0,0-1 0,0 1 0,1 0 0,-1 0 0,0-1 0,0 1 0,1 0 0,-1-1 0,0 1 0,1 0 0,-1 0 0,0 0 0,1-1 0,-1 1 0,1 0 0,-1 0 0,0 0 0,1 0 0,-1 0 0,1 0 0,-1 0 0,0 0 0,1 0 0,0 0 0,9 14 0,3 30 0,-12-40 0,-1-4 0,0 0 0,0 0 0,0 0 0,0 0 0,0 0 0,0 0 0,0 0 0,0 0 0,0 0 0,0 0 0,0 0 0,1 0 0,-1 0 0,0 0 0,0 0 0,0 0 0,0 0 0,0 0 0,0 0 0,0 0 0,0 0 0,0 0 0,0 0 0,0 0 0,0 0 0,0 0 0,0 0 0,0 0 0,0 0 0,1 0 0,-1 0 0,0 0 0,0 0 0,0 0 0,0 0 0,0 0 0,0 0 0,0 0 0,0 0 0,0-13 0,0 11 0,0 0 0,0 0 0,0 0 0,-1 0 0,1 0 0,-1 1 0,1-1 0,-1 0 0,0 0 0,1 0 0,-1 0 0,0 0 0,-3-2 0,4 4 0,0 0 0,0-1 0,-1 1 0,1 0 0,0 0 0,0 0 0,-1 0 0,1 0 0,0 0 0,-1 0 0,1 0 0,0 0 0,-1 0 0,1 0 0,0 0 0,-1 0 0,1 0 0,0 0 0,0 0 0,-1 0 0,1 0 0,0 0 0,-1 0 0,1 1 0,0-1 0,0 0 0,-1 0 0,1 0 0,0 0 0,0 1 0,-1-1 0,1 0 0,0 0 0,0 1 0,0-1 0,-1 0 0,1 0 0,0 1 0,0-1 0,0 0 0,0 1 0,0-1 0,0 1 0,-4 7 0,1 0 0,1 0 0,-1 1 0,2-1 0,-1 1 0,1-1 0,0 15 0,0-6 0,-10 327 0,11-333 0,0 16 0,0-48 0,0-49 0,3-86 0,4 108 0,-1 40 0,-1 11 0,-1 6 0,-1 1 0,0 0 0,0 0 0,-1 0 0,-1 0 0,0 0 0,0 1 0,-1 9 0,2 9 0,8 321 0,-7-184 0,-5-565 0,2 427 0,-11 528 0,1-494 0,10-61 0,0 1 0,0-1 0,-1 0 0,1 0 0,0 0 0,0 0 0,-1 0 0,1 0 0,-1 0 0,1 0 0,-1 0 0,1 0 0,-1 0 0,0 0 0,1-1 0,-1 1 0,0 0 0,0 0 0,1-1 0,-1 1 0,0 0 0,0-1 0,0 1 0,0-1 0,0 1 0,-1 0 0,0-2 0,1 0 0,-1 0 0,1 0 0,0 0 0,0 0 0,-1-1 0,1 1 0,0 0 0,0-1 0,0 1 0,0 0 0,0-1 0,1 1 0,-1-1 0,0 0 0,1 1 0,-1-1 0,1 1 0,-1-3 0,-59-237 0,33 115 0,9 47 0,-62-239 0,62 268 0,12 47 0,1 15 0,0 29 0,1 1 0,2-1 0,5 47 0,-2-17 0,6 218 0,-7-524 0,0 345 0,0-219 0,3 86 0,3 32 0,9 47 0,-13-49 0,43 209 0,-10 1 0,8 231 0,-38-382 0,-3-56 0,0-16 0,6-62 0,-3-1 0,-4-71 0,-1 49 0,2-69 0,-3 363 0,1 1476-1229,-2-1915 1529,4-271 629,-1 503-929,-2-4 0,1 0 0,1 0 0,0 0 0,0 0 0,0 1 0,1-1 0,0 0 0,4-9 0,-5 16 0,-1 0 0,0 1 0,0-1 0,1 0 0,-1 1 0,0-1 0,0 1 0,1-1 0,-1 1 0,1-1 0,-1 1 0,1-1 0,-1 1 0,0-1 0,1 1 0,0 0 0,-1-1 0,1 1 0,-1 0 0,1-1 0,-1 1 0,1 0 0,0 0 0,-1 0 0,1-1 0,-1 1 0,1 0 0,0 0 0,-1 0 0,1 0 0,0 0 0,0 0 0,1 1 0,-1 0 0,0 0 0,1 0 0,-1 0 0,0 0 0,0 0 0,0 1 0,0-1 0,0 0 0,0 1 0,0-1 0,0 0 0,0 1 0,0 1 0,11 28 0,-1 0 0,-2 1 0,-1 0 0,8 65 0,-10-58 0,34 368 0,-40-400 0,1 1 0,0-16 0,-1-30 0,-3-196 0,2-241 0,-1 651 0,-111 1075-768,96-1147 768,15-94 0,-6 21 0,8-31 0,0 0 0,0 0 0,0 1 0,0-1 0,0 0 0,0 0 0,0 0 0,0 0 0,0 0 0,-1 0 0,1 0 0,0 0 0,0 0 0,0 0 0,0 0 0,0 0 0,0 0 0,0 0 0,0 0 0,0 0 0,-1 1 0,1-1 0,0 0 0,0 0 0,0 0 0,0 0 0,0 0 0,0 0 0,0 0 0,0-1 0,-1 1 0,1 0 0,0 0 0,0 0 0,0 0 0,0 0 0,0 0 0,0 0 0,0 0 0,0 0 0,0 0 0,-1 0 0,1 0 0,0 0 0,0 0 0,0 0 0,0 0 0,0-1 0,0 1 0,0 0 0,0 0 0,0 0 0,0 0 0,0 0 0,0 0 0,0 0 0,0 0 0,0 0 0,0-1 0,0 1 0,0 0 0,-6-19 0,-65-497 646,52 345-524,15 141-122,4 30 0,0 0 0,0 0 0,0 0 0,0 0 0,-1 0 0,1 0 0,0 1 0,0-1 0,0 0 0,0 0 0,0 0 0,0 0 0,0 0 0,0 0 0,0 0 0,0 0 0,0 0 0,0 0 0,-1 0 0,1 0 0,0 0 0,0 0 0,0 0 0,0 0 0,0 0 0,0 0 0,0 0 0,0 0 0,0 0 0,0 0 0,0 0 0,-1 0 0,1 0 0,0 0 0,0 0 0,0 0 0,0 0 0,0 0 0,-2 46 0,5 333 0,-5-429 0,-13-81 0,3 46 0,-2-51 0,10 115 0,2 41 0,1 0 0,-7 131 0,5-119 0,-2-1 0,-12 49 0,13-73 0,1-11 0,0-11 0,1 0 0,0-1 0,2 1 0,0-17 0,0-2 0,-1-480 0,1 508 0,-1-25 0,-2 26 0,-5 41 0,1-3 0,-9 8 0,4-28 0,12-13 0,-1 0 0,1 0 0,-1 0 0,1-1 0,-1 1 0,1 0 0,-1 0 0,1 0 0,-1-1 0,1 1 0,-1 0 0,1 0 0,0-1 0,-1 1 0,1 0 0,-1-1 0,1 1 0,0-1 0,-1 1 0,1 0 0,0-1 0,0 1 0,-1-1 0,1 1 0,0-1 0,0 1 0,0-1 0,0 1 0,-1-1 0,1 1 0,0-1 0,0 0 0,-5-22 0,0 1 0,2-1 0,1 1 0,0-1 0,2-28 0,0 7 0,-1-193 0,1 217 0,1 43 0,0 215 0,-1-584 0,1 274 0,1 28 0,-2 0 0,-2 0 0,-8-46 0,7 66 0,0 0 0,2 0 0,2 0 0,0 0 0,6-35 0,0-13 0,-7 72 0,0 0 0,0 0 0,0 0 0,0 0 0,1 0 0,-1 0 0,5 33 0,-5-33 0,0 1 0,0-1 0,1 1 0,-1 0 0,0-1 0,0 1 0,0-1 0,0 1 0,1-1 0,-1 1 0,0-1 0,0 1 0,1-1 0,-1 0 0,0 1 0,1-1 0,-1 1 0,1-1 0,-1 0 0,1 1 0,-1-1 0,0 0 0,1 1 0,-1-1 0,1 0 0,-1 0 0,1 0 0,-1 1 0,1-1 0,0 0 0,-1 0 0,1 0 0,-1 0 0,1 0 0,-1 0 0,1 0 0,-1 0 0,1 0 0,-1 0 0,1 0 0,0 0 0,-1-1 0,1 1 0,-1 0 0,1 0 0,-1 0 0,1-1 0,-1 1 0,0 0 0,1-1 0,-1 1 0,1 0 0,-1-1 0,0 1 0,1-1 0,0 0 0,5-7 0,-1 0 0,1 0 0,-2-1 0,1 0 0,-1 0 0,0 0 0,-1-1 0,0 1 0,3-20 0,0 9 0,0-7 0,-1 1 0,-1 0 0,0-33 0,-5 3 0,-1 40 0,2 0 0,2-30 0,0 44 0,1 8 0,41 132 0,-15-42 0,-15-53 0,121 320 0,-133-358 0,0 0 0,1 1 0,-1-1 0,1 0 0,1-1 0,-1 1 0,1-1 0,7 9 0,-10-13 0,0 0 0,-1 1 0,1-1 0,-1 0 0,1 1 0,-1-1 0,1 0 0,0 0 0,-1 0 0,1 0 0,0 1 0,-1-1 0,1 0 0,0 0 0,-1 0 0,1 0 0,-1-1 0,1 1 0,0 0 0,-1 0 0,1 0 0,0 0 0,-1-1 0,1 1 0,-1 0 0,1-1 0,-1 1 0,1 0 0,0-1 0,1-2 0,0 1 0,0-1 0,0 1 0,0-1 0,-1 0 0,1 0 0,-1 1 0,0-1 0,0 0 0,1-4 0,21-81 0,-4-2 0,10-117 0,-11 67 0,-6 47 0,-6 38 0,3 0 0,22-80 0,-22 121 0,-4 21 0,1 27 0,-1 247 0,-6-120 0,0-365 0,1-1320-1414,2 1727 1414,112 1026-1070,-110-1197 1185,3 23 378,20 75 1,-20-114-441,-1-24-44,-1-37-14,1-561-2,-8 378-6,0-9 9,2-300 4,7 412 0,-1 103 0,-6 22 0,0 0 0,0-1 0,0 1 0,0 0 0,1 0 0,-1 0 0,0 0 0,0 0 0,0 0 0,1 0 0,-1 0 0,0 0 0,0 0 0,0 0 0,1 0 0,-1 0 0,0 0 0,0 0 0,0 1 0,0-1 0,1 0 0,-1 0 0,0 0 0,0 0 0,0 0 0,0 0 0,1 0 0,-1 0 0,0 1 0,0-1 0,0 0 0,0 0 0,0 0 0,0 0 0,0 1 0,1-1 0,-1 0 0,0 0 0,0 0 0,0 0 0,0 1 0,0-1 0,0 0 0,0 0 0,0 0 0,0 1 0,0-1 0,0 0 0,0 0 0,0 0 0,0 1 0,0-1 0,0 0 0,0 0 0,0 0 0,0 1 0,7 32 0,-1 0 0,-1 1 0,0 40 0,2 5 0,101 866 199,-105-918-47,-1-11-96,0 0-1,1 0 0,1-1 1,7 23-1,-11-38-55,0-1 0,0 1 0,0 0 0,0 0 0,1-1 0,-1 1 0,0 0 0,0 0 0,0 0 0,0-1 0,0 1 0,0 0 0,1 0 0,-1 0 0,0-1 0,0 1 0,0 0 0,0 0 0,1 0 0,-1 0 0,0 0 0,0-1 0,0 1 0,1 0 0,-1 0 0,0 0 0,0 0 0,1 0 0,-1 0 0,0 0 0,0 0 0,0 0 0,1 0 0,-1 0 0,0 0 0,0 0 0,1 0 0,-1 0 0,0 0 0,0 0 0,1 0 0,-1 0 0,0 0 0,0 1 0,0-1 0,1 0 0,-1 0 0,0 0 0,0 0 0,0 0 0,1 1 0,-1-1 0,0 0 0,0 0 0,0 0 0,0 0 0,0 1 0,0-1 0,1 0 0,-1 0 0,0 1 0,0-1 0,0 0 0,0 0 0,0 0 0,0 1 0,0-1 0,0 0 0,0 1 0,7-19 0,-7 17 0,8-35-1245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46.71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362 2477 24575,'2'0'0,"-1"0"0,0-1 0,0 1 0,0-1 0,0 1 0,1-1 0,-1 1 0,0-1 0,0 0 0,0 0 0,0 0 0,0 1 0,0-1 0,-1 0 0,1 0 0,0 0 0,0 0 0,-1-1 0,1 1 0,0 0 0,0-1 0,13-33 0,-11 27 0,20-59 0,-3-2 0,15-94 0,4-149 0,-20-661 0,12 1477 0,34 175 0,-64-668 0,-5-35 0,1 0 0,-15-114 0,-30-176 0,-67-131-273,-24 8-61,116 366 324,-14-35 10,36 101 0,-1 0 0,0 0 0,0 0 0,-1 1 0,1-1 0,-7-8 0,9 13 0,-1 0 0,1 0 0,0 0 0,0-1 0,0 1 0,-1 0 0,1 0 0,0 0 0,0 0 0,-1 0 0,1 0 0,0 0 0,0 0 0,-1 0 0,1 0 0,0 0 0,0 0 0,-1 0 0,1 0 0,0 0 0,0 0 0,0 0 0,-1 0 0,1 0 0,0 0 0,0 1 0,-1-1 0,1 0 0,0 0 0,0 0 0,0 0 0,0 0 0,-1 1 0,1-1 0,0 0 0,0 0 0,0 0 0,0 1 0,0-1 0,-1 0 0,1 0 0,0 0 0,0 1 0,0-1 0,0 0 0,-7 29 0,0 65 6,6 127 0,3-140 85,3 144 423,-3-194-514,0-52 0,-1-202 0,1-55 0,-1 265 0,0 0 0,0 0 0,4-12 0,-5 24 0,0 1 0,0-1 0,0 1 0,0-1 0,0 1 0,0-1 0,0 1 0,0-1 0,0 1 0,1-1 0,-1 1 0,0-1 0,0 1 0,0-1 0,1 1 0,-1 0 0,0-1 0,1 1 0,-1-1 0,0 1 0,1 0 0,-1-1 0,0 1 0,1 0 0,-1-1 0,1 1 0,-1 0 0,0-1 0,1 1 0,-1 0 0,1 0 0,-1 0 0,1 0 0,-1-1 0,1 1 0,-1 0 0,1 0 0,-1 0 0,1 0 0,-1 0 0,1 0 0,-1 0 0,1 0 0,-1 1 0,1-1 0,-1 0 0,1 0 0,-1 0 0,1 0 0,-1 1 0,1-1 0,-1 0 0,1 1 0,17 21 0,-17-20 0,44 74 0,-45-76 0,0 1 0,1-1 0,-1 0 0,0 1 0,0-1 0,1 1 0,-1-1 0,0 1 0,1-1 0,-1 0 0,1 1 0,-1-1 0,0 0 0,1 1 0,-1-1 0,1 0 0,-1 0 0,1 1 0,-1-1 0,1 0 0,-1 0 0,1 0 0,-1 0 0,1 0 0,-1 1 0,1-1 0,-1 0 0,1 0 0,-1 0 0,1-1 0,-1 1 0,1 0 0,-1 0 0,1 0 0,-1 0 0,2-1 0,6-18 0,-3-8 0,-1-1 0,-2 1 0,-1 0 0,-3-38 0,-19-111 0,19 164 0,-17-82 0,19 94 0,0 0 0,0 0 0,0-1 0,0 1 0,0 0 0,0 0 0,0-1 0,0 1 0,0 0 0,0 0 0,0-1 0,0 1 0,0 0 0,0 0 0,0-1 0,0 1 0,0 0 0,0 0 0,0-1 0,0 1 0,0 0 0,0 0 0,-1-1 0,1 1 0,0 0 0,0 0 0,0 0 0,0 0 0,-1-1 0,1 1 0,0 0 0,0 0 0,-1 0 0,1 0 0,0 0 0,0-1 0,0 1 0,-1 0 0,1 0 0,0 0 0,0 0 0,-1 0 0,1 0 0,0 0 0,-1 0 0,1 0 0,0 0 0,-4 16 0,1 29 0,5-4 0,2 1 0,13 61 0,-7-71 0,-10-33 0,0 1 0,0 0 0,0 0 0,0 0 0,0 0 0,0-1 0,0 1 0,0 0 0,0 0 0,0 0 0,0-1 0,0 1 0,0 0 0,0 0 0,0 0 0,0 0 0,0-1 0,1 1 0,-1 0 0,0 0 0,0 0 0,0 0 0,0 0 0,0-1 0,0 1 0,1 0 0,-1 0 0,0 0 0,0 0 0,0 0 0,0 0 0,1 0 0,-1 0 0,0 0 0,0 0 0,0-1 0,0 1 0,1 0 0,-1 0 0,0 0 0,0 0 0,0 0 0,1 0 0,-1 0 0,0 0 0,0 0 0,0 1 0,0-1 0,1 0 0,-1 0 0,0 0 0,0 0 0,0 0 0,0 0 0,1 0 0,-1 0 0,0 0 0,0 1 0,0-1 0,0 0 0,0 0 0,0 0 0,1 0 0,-1 1 0,5-30 0,-1 1 0,-1-1 0,-2 0 0,-2-44 0,0 17 0,1 7 0,3 41 0,1 20 0,3 24 0,3 87 0,-9-174 0,-2 1 0,-14-87 0,5 100 0,10 37 0,0 0 0,-1-1 0,1 1 0,0 0 0,0 0 0,0-1 0,0 1 0,0 0 0,0 0 0,0 0 0,0-1 0,0 1 0,0 0 0,0 0 0,-1 0 0,1 0 0,0-1 0,0 1 0,0 0 0,0 0 0,-1 0 0,1 0 0,0 0 0,0 0 0,0-1 0,0 1 0,-1 0 0,1 0 0,0 0 0,0 0 0,0 0 0,-1 0 0,1 0 0,0 0 0,0 0 0,-1 0 0,1 0 0,0 0 0,0 0 0,0 0 0,-1 0 0,1 0 0,0 0 0,0 0 0,0 0 0,-1 0 0,1 1 0,0-1 0,0 0 0,0 0 0,-1 0 0,1 0 0,0 0 0,0 0 0,0 1 0,0-1 0,0 0 0,-1 0 0,1 0 0,0 1 0,0-1 0,0 0 0,0 0 0,0 1 0,-4 8 0,1 0 0,0 0 0,1 0 0,0 1 0,0 0 0,1-1 0,0 16 0,1-12 0,-2 1 0,1-1 0,-6 18 0,7-30 0,-1 0 0,1 0 0,0 0 0,-1 0 0,1 0 0,-1 0 0,0 0 0,1 0 0,-1 0 0,0-1 0,1 1 0,-1 0 0,0-1 0,0 1 0,0 0 0,0-1 0,0 1 0,1-1 0,-1 1 0,0-1 0,0 1 0,0-1 0,0 0 0,0 0 0,-1 1 0,1-1 0,0 0 0,0 0 0,0 0 0,0 0 0,0 0 0,-1-1 0,0 1 0,1 0 0,-1 0 0,1 0 0,-1 0 0,1 0 0,-1 1 0,1-1 0,-1 0 0,1 1 0,-1-1 0,1 1 0,-1 0 0,1-1 0,0 1 0,0 0 0,-1 0 0,1 0 0,-1 1 0,-2 2 0,1 1 0,0 0 0,1 0 0,-1 0 0,1 0 0,0 1 0,0-1 0,1 0 0,0 1 0,0-1 0,0 1 0,0 9 0,1-7 0,-1 0 0,0 0 0,-1 0 0,0 0 0,0-1 0,-1 1 0,-3 7 0,-3 13 0,6-16 0,1-32 0,3-217 0,25 316 0,5 36 0,85 276 0,-100-348 0,15 41 0,49 94 0,-73-166 0,0-2 0,1 1 0,0-1 0,1 0 0,0-1 0,0 0 0,1-1 0,14 10 0,27 24 0,-27-16 0,-1 0 0,-1 1 0,27 43 0,46 98 0,10 13 0,-104-179 0,0 0 0,0 0 0,1-1 0,-1 1 0,0 0 0,1-1 0,-1 1 0,1-1 0,-1 1 0,1-1 0,0 0 0,3 2 0,3-8 0,-2-14 0,0-40 0,-3-1 0,-7-100 0,1 86 0,1 5 0,0 44 0,0 51 0,2 183 0,2-75 0,-17 141 0,5-219 0,9-53 0,0 0 0,-1 1 0,1-1 0,0 0 0,-1 0 0,0 0 0,0 0 0,0 0 0,0 0 0,0-1 0,0 1 0,-5 3 0,6-5 0,0-1 0,0 1 0,0 0 0,0-1 0,0 1 0,0-1 0,0 0 0,-1 1 0,1-1 0,0 0 0,0 1 0,0-1 0,-1 0 0,1 0 0,0 0 0,0 0 0,-1 0 0,1-1 0,0 1 0,0 0 0,0 0 0,0-1 0,-1 1 0,1-1 0,0 1 0,0-1 0,0 0 0,0 1 0,-1-2 0,-2-1 0,0-1 0,0 0 0,0 0 0,1 0 0,0 0 0,-3-5 0,-12-23 0,1-1 0,2 0 0,2-1 0,0-1 0,-7-42 0,2 16 0,10 35 0,-55-160 0,62 183 0,0 1 0,0 0 0,0 0 0,0-1 0,0 1 0,0 0 0,0 0 0,-1 0 0,1 0 0,-1 0 0,1 1 0,-1-1 0,0 0 0,0 1 0,-3-2 0,5 3 0,0 0 0,-1 0 0,1 0 0,-1 0 0,1 0 0,-1 0 0,1 0 0,0 1 0,-1-1 0,1 0 0,-1 0 0,1 0 0,0 1 0,-1-1 0,1 0 0,0 1 0,-1-1 0,1 0 0,0 1 0,-1-1 0,1 0 0,0 1 0,0-1 0,0 0 0,-1 1 0,1 0 0,-8 26 0,-4 60 0,0 110 0,-3 19 0,15-210 0,-3 26 0,-2 0 0,-1-1 0,-13 44 0,9-59 0,10-16 0,0 0 0,-1 0 0,1 0 0,0 0 0,0 0 0,0 0 0,-1 0 0,1 0 0,0 0 0,0 0 0,0 0 0,-1 0 0,1 0 0,0 0 0,0 0 0,-1 0 0,1 0 0,0 0 0,0-1 0,0 1 0,0 0 0,-1 0 0,1 0 0,0 0 0,0 0 0,0 0 0,0-1 0,-1 1 0,1 0 0,0 0 0,0 0 0,0 0 0,0-1 0,0 1 0,0 0 0,-1 0 0,1 0 0,0-1 0,0 1 0,-8-35 0,1-54 0,5-97 0,0 30 0,4 180 0,1 45 0,-2 0 0,-14 119 0,10-176 0,0-12 0,-4-19 0,4 10 0,-76-316 0,-8-23 0,83 334 0,-1 1 0,0 0 0,-9-16 0,14 28 0,-1 1 0,1-1 0,-1 0 0,1 0 0,-1 1 0,1-1 0,-1 0 0,1 0 0,-1 1 0,0-1 0,0 1 0,1-1 0,-1 1 0,0-1 0,0 1 0,1-1 0,-1 1 0,0-1 0,0 1 0,0 0 0,-1-1 0,1 2 0,1-1 0,-1 0 0,1 0 0,-1 1 0,0-1 0,1 0 0,-1 1 0,1-1 0,-1 1 0,0-1 0,1 1 0,-1-1 0,1 1 0,0-1 0,-1 1 0,1-1 0,-1 1 0,1-1 0,0 1 0,-1 0 0,1 0 0,-12 44 0,-36 351 0,32-241 0,-4 32 0,16-160 0,2-46 0,3-311 0,0 306 0,-2 24 0,1 0 0,0 0 0,0-1 0,0 1 0,0 0 0,0 0 0,0-1 0,0 1 0,0 0 0,0 0 0,0-1 0,-1 1 0,1 0 0,0 0 0,0-1 0,1 1 0,-1 0 0,0 0 0,0-1 0,0 1 0,0 0 0,0 0 0,0-1 0,0 1 0,0 0 0,0 0 0,0 0 0,1-1 0,-1 1 0,0 0 0,0 0 0,0 0 0,0-1 0,1 1 0,-1 0 0,0 0 0,0 0 0,0 0 0,1 0 0,-1 0 0,0-1 0,1 1 0,5 12 0,8 30 0,-12-37 0,11 47 0,-10-36 0,1 0 0,1-1 0,10 25 0,-15-40 0,0-1 0,0 1 0,0 0 0,0 0 0,0 0 0,0 0 0,0 0 0,1-1 0,-1 1 0,0 0 0,0 0 0,0 0 0,0 0 0,0 0 0,0 0 0,0 0 0,0-1 0,1 1 0,-1 0 0,0 0 0,0 0 0,0 0 0,0 0 0,0 0 0,1 0 0,-1 0 0,0 0 0,0 0 0,0 0 0,0 0 0,1 0 0,-1 0 0,0 0 0,0 0 0,0 0 0,0 0 0,0 0 0,1 0 0,-1 0 0,0 0 0,0 0 0,0 0 0,0 0 0,0 1 0,1-1 0,-1 0 0,0 0 0,0 0 0,0 0 0,0 0 0,0 0 0,0 0 0,0 1 0,0-1 0,1 0 0,-1 0 0,0 0 0,0 0 0,0 0 0,0 0 0,0 1 0,0-1 0,0 0 0,0 0 0,2-9 0,0 0 0,0-1 0,-1 1 0,0-1 0,-1 0 0,-1-13 0,0 14 0,1-1 0,0 1 0,0 0 0,1 0 0,0 0 0,1 0 0,3-10 0,1 10 0,0 13 0,2 17 0,3 26 0,5 54 0,-6-31 0,-10-70 0,0 0 0,0 0 0,0 0 0,1 0 0,-1 0 0,0 0 0,0 0 0,0 0 0,0 0 0,0 0 0,0 0 0,0 0 0,0 0 0,0 0 0,0 0 0,0 0 0,0 0 0,0 0 0,0 0 0,0 0 0,0 0 0,0 0 0,0 0 0,0 1 0,1-1 0,-1 0 0,0 0 0,0 0 0,0 0 0,0 0 0,1-13 0,2-34 0,-1 6 0,5 4 0,-7 37 0,0-1 0,0 1 0,1 0 0,-1-1 0,0 1 0,0-1 0,0 1 0,0 0 0,0-1 0,0 1 0,1-1 0,-1 1 0,0 0 0,0-1 0,0 1 0,1 0 0,-1 0 0,0-1 0,0 1 0,1 0 0,-1-1 0,0 1 0,1 0 0,-1 0 0,0 0 0,1-1 0,-1 1 0,1 0 0,-1 0 0,0 0 0,1 0 0,-1 0 0,1 0 0,-1 0 0,0 0 0,1 0 0,0 0 0,9 14 0,3 30 0,-12-40 0,-1-4 0,0 0 0,0 0 0,0 0 0,0 0 0,0 0 0,0 0 0,0 0 0,0 0 0,0 0 0,0 0 0,0 0 0,1 0 0,-1 0 0,0 0 0,0 0 0,0 0 0,0 0 0,0 0 0,0 0 0,0 0 0,0 0 0,0 0 0,0 0 0,0 0 0,0 0 0,0 0 0,0 0 0,0 0 0,0 0 0,1 0 0,-1 0 0,0 0 0,0 0 0,0 0 0,0 0 0,0 0 0,0 0 0,0 0 0,0 0 0,0-13 0,0 11 0,0 0 0,0 0 0,0 0 0,-1 0 0,1 0 0,-1 1 0,1-1 0,-1 0 0,0 0 0,1 0 0,-1 0 0,0 0 0,-3-2 0,4 4 0,0 0 0,0-1 0,-1 1 0,1 0 0,0 0 0,0 0 0,-1 0 0,1 0 0,0 0 0,-1 0 0,1 0 0,0 0 0,-1 0 0,1 0 0,0 0 0,-1 0 0,1 0 0,0 0 0,0 0 0,-1 0 0,1 0 0,0 0 0,-1 0 0,1 1 0,0-1 0,0 0 0,-1 0 0,1 0 0,0 0 0,0 1 0,-1-1 0,1 0 0,0 0 0,0 1 0,0-1 0,-1 0 0,1 0 0,0 1 0,0-1 0,0 0 0,0 1 0,0-1 0,0 1 0,-4 7 0,1 0 0,1 0 0,-1 1 0,2-1 0,-1 1 0,1-1 0,0 15 0,0-6 0,-10 327 0,11-333 0,0 16 0,0-48 0,0-49 0,3-86 0,4 108 0,-1 40 0,-1 11 0,-1 6 0,-1 1 0,0 0 0,0 0 0,-1 0 0,-1 0 0,0 0 0,0 1 0,-1 9 0,2 9 0,8 321 0,-7-184 0,-5-565 0,2 427 0,-11 528 0,1-494 0,10-61 0,0 1 0,0-1 0,-1 0 0,1 0 0,0 0 0,0 0 0,-1 0 0,1 0 0,-1 0 0,1 0 0,-1 0 0,1 0 0,-1 0 0,0 0 0,1-1 0,-1 1 0,0 0 0,0 0 0,1-1 0,-1 1 0,0 0 0,0-1 0,0 1 0,0-1 0,0 1 0,-1 0 0,0-2 0,1 0 0,-1 0 0,1 0 0,0 0 0,0 0 0,-1-1 0,1 1 0,0 0 0,0-1 0,0 1 0,0 0 0,0-1 0,1 1 0,-1-1 0,0 0 0,1 1 0,-1-1 0,1 1 0,-1-3 0,-59-237 0,33 115 0,9 47 0,-62-239 0,62 268 0,12 47 0,1 15 0,0 29 0,1 1 0,2-1 0,5 47 0,-2-17 0,6 218 0,-7-524 0,0 345 0,0-219 0,3 86 0,3 32 0,9 47 0,-13-49 0,43 209 0,-10 1 0,8 231 0,-38-382 0,-3-56 0,0-16 0,6-62 0,-3-1 0,-4-71 0,-1 49 0,2-69 0,-3 363 0,1 1476-1229,-2-1915 1529,4-271 629,-1 503-929,-2-4 0,1 0 0,1 0 0,0 0 0,0 0 0,0 1 0,1-1 0,0 0 0,4-9 0,-5 16 0,-1 0 0,0 1 0,0-1 0,1 0 0,-1 1 0,0-1 0,0 1 0,1-1 0,-1 1 0,1-1 0,-1 1 0,1-1 0,-1 1 0,0-1 0,1 1 0,0 0 0,-1-1 0,1 1 0,-1 0 0,1-1 0,-1 1 0,1 0 0,0 0 0,-1 0 0,1-1 0,-1 1 0,1 0 0,0 0 0,-1 0 0,1 0 0,0 0 0,0 0 0,1 1 0,-1 0 0,0 0 0,1 0 0,-1 0 0,0 0 0,0 0 0,0 1 0,0-1 0,0 0 0,0 1 0,0-1 0,0 0 0,0 1 0,0 1 0,11 28 0,-1 0 0,-2 1 0,-1 0 0,8 65 0,-10-58 0,34 368 0,-40-400 0,1 1 0,0-16 0,-1-30 0,-3-196 0,2-241 0,-1 651 0,-111 1075-768,96-1147 768,15-94 0,-6 21 0,8-31 0,0 0 0,0 0 0,0 1 0,0-1 0,0 0 0,0 0 0,0 0 0,0 0 0,0 0 0,-1 0 0,1 0 0,0 0 0,0 0 0,0 0 0,0 0 0,0 0 0,0 0 0,0 0 0,0 0 0,0 0 0,-1 1 0,1-1 0,0 0 0,0 0 0,0 0 0,0 0 0,0 0 0,0 0 0,0 0 0,0-1 0,-1 1 0,1 0 0,0 0 0,0 0 0,0 0 0,0 0 0,0 0 0,0 0 0,0 0 0,0 0 0,0 0 0,-1 0 0,1 0 0,0 0 0,0 0 0,0 0 0,0 0 0,0-1 0,0 1 0,0 0 0,0 0 0,0 0 0,0 0 0,0 0 0,0 0 0,0 0 0,0 0 0,0 0 0,0-1 0,0 1 0,0 0 0,-6-19 0,-65-497 646,52 345-524,15 141-122,4 30 0,0 0 0,0 0 0,0 0 0,0 0 0,-1 0 0,1 0 0,0 1 0,0-1 0,0 0 0,0 0 0,0 0 0,0 0 0,0 0 0,0 0 0,0 0 0,0 0 0,0 0 0,0 0 0,-1 0 0,1 0 0,0 0 0,0 0 0,0 0 0,0 0 0,0 0 0,0 0 0,0 0 0,0 0 0,0 0 0,0 0 0,0 0 0,-1 0 0,1 0 0,0 0 0,0 0 0,0 0 0,0 0 0,0 0 0,-2 46 0,5 333 0,-5-429 0,-13-81 0,3 46 0,-2-51 0,10 115 0,2 41 0,1 0 0,-7 131 0,5-119 0,-2-1 0,-12 49 0,13-73 0,1-11 0,0-11 0,1 0 0,0-1 0,2 1 0,0-17 0,0-2 0,-1-480 0,1 508 0,-1-25 0,-2 26 0,-5 41 0,1-3 0,-9 8 0,4-28 0,12-13 0,-1 0 0,1 0 0,-1 0 0,1-1 0,-1 1 0,1 0 0,-1 0 0,1 0 0,-1-1 0,1 1 0,-1 0 0,1 0 0,0-1 0,-1 1 0,1 0 0,-1-1 0,1 1 0,0-1 0,-1 1 0,1 0 0,0-1 0,0 1 0,-1-1 0,1 1 0,0-1 0,0 1 0,0-1 0,0 1 0,-1-1 0,1 1 0,0-1 0,0 0 0,-5-22 0,0 1 0,2-1 0,1 1 0,0-1 0,2-28 0,0 7 0,-1-193 0,1 217 0,1 43 0,0 215 0,-1-584 0,1 274 0,1 28 0,-2 0 0,-2 0 0,-8-46 0,7 66 0,0 0 0,2 0 0,2 0 0,0 0 0,6-35 0,0-13 0,-7 72 0,0 0 0,0 0 0,0 0 0,0 0 0,1 0 0,-1 0 0,5 33 0,-5-33 0,0 1 0,0-1 0,1 1 0,-1 0 0,0-1 0,0 1 0,0-1 0,0 1 0,1-1 0,-1 1 0,0-1 0,0 1 0,1-1 0,-1 0 0,0 1 0,1-1 0,-1 1 0,1-1 0,-1 0 0,1 1 0,-1-1 0,0 0 0,1 1 0,-1-1 0,1 0 0,-1 0 0,1 0 0,-1 1 0,1-1 0,0 0 0,-1 0 0,1 0 0,-1 0 0,1 0 0,-1 0 0,1 0 0,-1 0 0,1 0 0,-1 0 0,1 0 0,0 0 0,-1-1 0,1 1 0,-1 0 0,1 0 0,-1 0 0,1-1 0,-1 1 0,0 0 0,1-1 0,-1 1 0,1 0 0,-1-1 0,0 1 0,1-1 0,0 0 0,5-7 0,-1 0 0,1 0 0,-2-1 0,1 0 0,-1 0 0,0 0 0,-1-1 0,0 1 0,3-20 0,0 9 0,0-7 0,-1 1 0,-1 0 0,0-33 0,-5 3 0,-1 40 0,2 0 0,2-30 0,0 44 0,1 8 0,41 132 0,-15-42 0,-15-53 0,121 320 0,-133-358 0,0 0 0,1 1 0,-1-1 0,1 0 0,1-1 0,-1 1 0,1-1 0,7 9 0,-10-13 0,0 0 0,-1 1 0,1-1 0,-1 0 0,1 1 0,-1-1 0,1 0 0,0 0 0,-1 0 0,1 0 0,0 1 0,-1-1 0,1 0 0,0 0 0,-1 0 0,1 0 0,-1-1 0,1 1 0,0 0 0,-1 0 0,1 0 0,0 0 0,-1-1 0,1 1 0,-1 0 0,1-1 0,-1 1 0,1 0 0,0-1 0,1-2 0,0 1 0,0-1 0,0 1 0,0-1 0,-1 0 0,1 0 0,-1 1 0,0-1 0,0 0 0,1-4 0,21-81 0,-4-2 0,10-117 0,-11 67 0,-6 47 0,-6 38 0,3 0 0,22-80 0,-22 121 0,-4 21 0,1 27 0,-1 247 0,-6-120 0,0-365 0,1-1320-1414,2 1727 1414,112 1026-1070,-110-1197 1185,3 23 378,20 75 1,-20-114-441,-1-24-44,-1-37-14,1-561-2,-8 378-6,0-9 9,2-300 4,7 412 0,-1 103 0,-6 22 0,0 0 0,0-1 0,0 1 0,0 0 0,1 0 0,-1 0 0,0 0 0,0 0 0,0 0 0,1 0 0,-1 0 0,0 0 0,0 0 0,0 0 0,1 0 0,-1 0 0,0 0 0,0 0 0,0 1 0,0-1 0,1 0 0,-1 0 0,0 0 0,0 0 0,0 0 0,0 0 0,1 0 0,-1 0 0,0 1 0,0-1 0,0 0 0,0 0 0,0 0 0,0 0 0,0 1 0,1-1 0,-1 0 0,0 0 0,0 0 0,0 0 0,0 1 0,0-1 0,0 0 0,0 0 0,0 0 0,0 1 0,0-1 0,0 0 0,0 0 0,0 0 0,0 1 0,0-1 0,0 0 0,0 0 0,0 0 0,0 1 0,7 32 0,-1 0 0,-1 1 0,0 40 0,2 5 0,101 866 199,-105-918-47,-1-11-96,0 0-1,1 0 0,1-1 1,7 23-1,-11-38-55,0-1 0,0 1 0,0 0 0,0 0 0,1-1 0,-1 1 0,0 0 0,0 0 0,0 0 0,0-1 0,0 1 0,0 0 0,1 0 0,-1 0 0,0-1 0,0 1 0,0 0 0,0 0 0,1 0 0,-1 0 0,0 0 0,0-1 0,0 1 0,1 0 0,-1 0 0,0 0 0,0 0 0,1 0 0,-1 0 0,0 0 0,0 0 0,0 0 0,1 0 0,-1 0 0,0 0 0,0 0 0,1 0 0,-1 0 0,0 0 0,0 0 0,1 0 0,-1 0 0,0 0 0,0 1 0,0-1 0,1 0 0,-1 0 0,0 0 0,0 0 0,0 0 0,1 1 0,-1-1 0,0 0 0,0 0 0,0 0 0,0 0 0,0 1 0,0-1 0,1 0 0,-1 0 0,0 1 0,0-1 0,0 0 0,0 0 0,0 0 0,0 1 0,0-1 0,0 0 0,0 1 0,7-19 0,-7 17 0,8-35-1245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46.71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362 2477 24575,'2'0'0,"-1"0"0,0-1 0,0 1 0,0-1 0,0 1 0,1-1 0,-1 1 0,0-1 0,0 0 0,0 0 0,0 0 0,0 1 0,0-1 0,-1 0 0,1 0 0,0 0 0,0 0 0,-1-1 0,1 1 0,0 0 0,0-1 0,13-33 0,-11 27 0,20-59 0,-3-2 0,15-94 0,4-149 0,-20-661 0,12 1477 0,34 175 0,-64-668 0,-5-35 0,1 0 0,-15-114 0,-30-176 0,-67-131-273,-24 8-61,116 366 324,-14-35 10,36 101 0,-1 0 0,0 0 0,0 0 0,-1 1 0,1-1 0,-7-8 0,9 13 0,-1 0 0,1 0 0,0 0 0,0-1 0,0 1 0,-1 0 0,1 0 0,0 0 0,0 0 0,-1 0 0,1 0 0,0 0 0,0 0 0,-1 0 0,1 0 0,0 0 0,0 0 0,-1 0 0,1 0 0,0 0 0,0 0 0,0 0 0,-1 0 0,1 0 0,0 0 0,0 1 0,-1-1 0,1 0 0,0 0 0,0 0 0,0 0 0,0 0 0,-1 1 0,1-1 0,0 0 0,0 0 0,0 0 0,0 1 0,0-1 0,-1 0 0,1 0 0,0 0 0,0 1 0,0-1 0,0 0 0,-7 29 0,0 65 6,6 127 0,3-140 85,3 144 423,-3-194-514,0-52 0,-1-202 0,1-55 0,-1 265 0,0 0 0,0 0 0,4-12 0,-5 24 0,0 1 0,0-1 0,0 1 0,0-1 0,0 1 0,0-1 0,0 1 0,0-1 0,0 1 0,1-1 0,-1 1 0,0-1 0,0 1 0,0-1 0,1 1 0,-1 0 0,0-1 0,1 1 0,-1-1 0,0 1 0,1 0 0,-1-1 0,0 1 0,1 0 0,-1-1 0,1 1 0,-1 0 0,0-1 0,1 1 0,-1 0 0,1 0 0,-1 0 0,1 0 0,-1-1 0,1 1 0,-1 0 0,1 0 0,-1 0 0,1 0 0,-1 0 0,1 0 0,-1 0 0,1 0 0,-1 1 0,1-1 0,-1 0 0,1 0 0,-1 0 0,1 0 0,-1 1 0,1-1 0,-1 0 0,1 1 0,17 21 0,-17-20 0,44 74 0,-45-76 0,0 1 0,1-1 0,-1 0 0,0 1 0,0-1 0,1 1 0,-1-1 0,0 1 0,1-1 0,-1 0 0,1 1 0,-1-1 0,0 0 0,1 1 0,-1-1 0,1 0 0,-1 0 0,1 1 0,-1-1 0,1 0 0,-1 0 0,1 0 0,-1 0 0,1 0 0,-1 1 0,1-1 0,-1 0 0,1 0 0,-1 0 0,1-1 0,-1 1 0,1 0 0,-1 0 0,1 0 0,-1 0 0,2-1 0,6-18 0,-3-8 0,-1-1 0,-2 1 0,-1 0 0,-3-38 0,-19-111 0,19 164 0,-17-82 0,19 94 0,0 0 0,0 0 0,0-1 0,0 1 0,0 0 0,0 0 0,0-1 0,0 1 0,0 0 0,0 0 0,0-1 0,0 1 0,0 0 0,0 0 0,0-1 0,0 1 0,0 0 0,0 0 0,0-1 0,0 1 0,0 0 0,0 0 0,-1-1 0,1 1 0,0 0 0,0 0 0,0 0 0,0 0 0,-1-1 0,1 1 0,0 0 0,0 0 0,-1 0 0,1 0 0,0 0 0,0-1 0,0 1 0,-1 0 0,1 0 0,0 0 0,0 0 0,-1 0 0,1 0 0,0 0 0,-1 0 0,1 0 0,0 0 0,-4 16 0,1 29 0,5-4 0,2 1 0,13 61 0,-7-71 0,-10-33 0,0 1 0,0 0 0,0 0 0,0 0 0,0 0 0,0-1 0,0 1 0,0 0 0,0 0 0,0 0 0,0-1 0,0 1 0,0 0 0,0 0 0,0 0 0,0 0 0,0-1 0,1 1 0,-1 0 0,0 0 0,0 0 0,0 0 0,0 0 0,0-1 0,0 1 0,1 0 0,-1 0 0,0 0 0,0 0 0,0 0 0,0 0 0,1 0 0,-1 0 0,0 0 0,0 0 0,0-1 0,0 1 0,1 0 0,-1 0 0,0 0 0,0 0 0,0 0 0,1 0 0,-1 0 0,0 0 0,0 0 0,0 1 0,0-1 0,1 0 0,-1 0 0,0 0 0,0 0 0,0 0 0,0 0 0,1 0 0,-1 0 0,0 0 0,0 1 0,0-1 0,0 0 0,0 0 0,0 0 0,1 0 0,-1 1 0,5-30 0,-1 1 0,-1-1 0,-2 0 0,-2-44 0,0 17 0,1 7 0,3 41 0,1 20 0,3 24 0,3 87 0,-9-174 0,-2 1 0,-14-87 0,5 100 0,10 37 0,0 0 0,-1-1 0,1 1 0,0 0 0,0 0 0,0-1 0,0 1 0,0 0 0,0 0 0,0 0 0,0-1 0,0 1 0,0 0 0,0 0 0,-1 0 0,1 0 0,0-1 0,0 1 0,0 0 0,0 0 0,-1 0 0,1 0 0,0 0 0,0 0 0,0-1 0,0 1 0,-1 0 0,1 0 0,0 0 0,0 0 0,0 0 0,-1 0 0,1 0 0,0 0 0,0 0 0,-1 0 0,1 0 0,0 0 0,0 0 0,0 0 0,-1 0 0,1 0 0,0 0 0,0 0 0,0 0 0,-1 0 0,1 1 0,0-1 0,0 0 0,0 0 0,-1 0 0,1 0 0,0 0 0,0 0 0,0 1 0,0-1 0,0 0 0,-1 0 0,1 0 0,0 1 0,0-1 0,0 0 0,0 0 0,0 1 0,-4 8 0,1 0 0,0 0 0,1 0 0,0 1 0,0 0 0,1-1 0,0 16 0,1-12 0,-2 1 0,1-1 0,-6 18 0,7-30 0,-1 0 0,1 0 0,0 0 0,-1 0 0,1 0 0,-1 0 0,0 0 0,1 0 0,-1 0 0,0-1 0,1 1 0,-1 0 0,0-1 0,0 1 0,0 0 0,0-1 0,0 1 0,1-1 0,-1 1 0,0-1 0,0 1 0,0-1 0,0 0 0,0 0 0,-1 1 0,1-1 0,0 0 0,0 0 0,0 0 0,0 0 0,0 0 0,-1-1 0,0 1 0,1 0 0,-1 0 0,1 0 0,-1 0 0,1 0 0,-1 1 0,1-1 0,-1 0 0,1 1 0,-1-1 0,1 1 0,-1 0 0,1-1 0,0 1 0,0 0 0,-1 0 0,1 0 0,-1 1 0,-2 2 0,1 1 0,0 0 0,1 0 0,-1 0 0,1 0 0,0 1 0,0-1 0,1 0 0,0 1 0,0-1 0,0 1 0,0 9 0,1-7 0,-1 0 0,0 0 0,-1 0 0,0 0 0,0-1 0,-1 1 0,-3 7 0,-3 13 0,6-16 0,1-32 0,3-217 0,25 316 0,5 36 0,85 276 0,-100-348 0,15 41 0,49 94 0,-73-166 0,0-2 0,1 1 0,0-1 0,1 0 0,0-1 0,0 0 0,1-1 0,14 10 0,27 24 0,-27-16 0,-1 0 0,-1 1 0,27 43 0,46 98 0,10 13 0,-104-179 0,0 0 0,0 0 0,1-1 0,-1 1 0,0 0 0,1-1 0,-1 1 0,1-1 0,-1 1 0,1-1 0,0 0 0,3 2 0,3-8 0,-2-14 0,0-40 0,-3-1 0,-7-100 0,1 86 0,1 5 0,0 44 0,0 51 0,2 183 0,2-75 0,-17 141 0,5-219 0,9-53 0,0 0 0,-1 1 0,1-1 0,0 0 0,-1 0 0,0 0 0,0 0 0,0 0 0,0 0 0,0-1 0,0 1 0,-5 3 0,6-5 0,0-1 0,0 1 0,0 0 0,0-1 0,0 1 0,0-1 0,0 0 0,-1 1 0,1-1 0,0 0 0,0 1 0,0-1 0,-1 0 0,1 0 0,0 0 0,0 0 0,-1 0 0,1-1 0,0 1 0,0 0 0,0 0 0,0-1 0,-1 1 0,1-1 0,0 1 0,0-1 0,0 0 0,0 1 0,-1-2 0,-2-1 0,0-1 0,0 0 0,0 0 0,1 0 0,0 0 0,-3-5 0,-12-23 0,1-1 0,2 0 0,2-1 0,0-1 0,-7-42 0,2 16 0,10 35 0,-55-160 0,62 183 0,0 1 0,0 0 0,0 0 0,0-1 0,0 1 0,0 0 0,0 0 0,-1 0 0,1 0 0,-1 0 0,1 1 0,-1-1 0,0 0 0,0 1 0,-3-2 0,5 3 0,0 0 0,-1 0 0,1 0 0,-1 0 0,1 0 0,-1 0 0,1 0 0,0 1 0,-1-1 0,1 0 0,-1 0 0,1 0 0,0 1 0,-1-1 0,1 0 0,0 1 0,-1-1 0,1 0 0,0 1 0,-1-1 0,1 0 0,0 1 0,0-1 0,0 0 0,-1 1 0,1 0 0,-8 26 0,-4 60 0,0 110 0,-3 19 0,15-210 0,-3 26 0,-2 0 0,-1-1 0,-13 44 0,9-59 0,10-16 0,0 0 0,-1 0 0,1 0 0,0 0 0,0 0 0,0 0 0,-1 0 0,1 0 0,0 0 0,0 0 0,0 0 0,-1 0 0,1 0 0,0 0 0,0 0 0,-1 0 0,1 0 0,0 0 0,0-1 0,0 1 0,0 0 0,-1 0 0,1 0 0,0 0 0,0 0 0,0 0 0,0-1 0,-1 1 0,1 0 0,0 0 0,0 0 0,0 0 0,0-1 0,0 1 0,0 0 0,-1 0 0,1 0 0,0-1 0,0 1 0,-8-35 0,1-54 0,5-97 0,0 30 0,4 180 0,1 45 0,-2 0 0,-14 119 0,10-176 0,0-12 0,-4-19 0,4 10 0,-76-316 0,-8-23 0,83 334 0,-1 1 0,0 0 0,-9-16 0,14 28 0,-1 1 0,1-1 0,-1 0 0,1 0 0,-1 1 0,1-1 0,-1 0 0,1 0 0,-1 1 0,0-1 0,0 1 0,1-1 0,-1 1 0,0-1 0,0 1 0,1-1 0,-1 1 0,0-1 0,0 1 0,0 0 0,-1-1 0,1 2 0,1-1 0,-1 0 0,1 0 0,-1 1 0,0-1 0,1 0 0,-1 1 0,1-1 0,-1 1 0,0-1 0,1 1 0,-1-1 0,1 1 0,0-1 0,-1 1 0,1-1 0,-1 1 0,1-1 0,0 1 0,-1 0 0,1 0 0,-12 44 0,-36 351 0,32-241 0,-4 32 0,16-160 0,2-46 0,3-311 0,0 306 0,-2 24 0,1 0 0,0 0 0,0-1 0,0 1 0,0 0 0,0 0 0,0-1 0,0 1 0,0 0 0,0 0 0,0-1 0,-1 1 0,1 0 0,0 0 0,0-1 0,1 1 0,-1 0 0,0 0 0,0-1 0,0 1 0,0 0 0,0 0 0,0-1 0,0 1 0,0 0 0,0 0 0,0 0 0,1-1 0,-1 1 0,0 0 0,0 0 0,0 0 0,0-1 0,1 1 0,-1 0 0,0 0 0,0 0 0,0 0 0,1 0 0,-1 0 0,0-1 0,1 1 0,5 12 0,8 30 0,-12-37 0,11 47 0,-10-36 0,1 0 0,1-1 0,10 25 0,-15-40 0,0-1 0,0 1 0,0 0 0,0 0 0,0 0 0,0 0 0,0 0 0,1-1 0,-1 1 0,0 0 0,0 0 0,0 0 0,0 0 0,0 0 0,0 0 0,0 0 0,0-1 0,1 1 0,-1 0 0,0 0 0,0 0 0,0 0 0,0 0 0,0 0 0,1 0 0,-1 0 0,0 0 0,0 0 0,0 0 0,0 0 0,1 0 0,-1 0 0,0 0 0,0 0 0,0 0 0,0 0 0,0 0 0,1 0 0,-1 0 0,0 0 0,0 0 0,0 0 0,0 0 0,0 1 0,1-1 0,-1 0 0,0 0 0,0 0 0,0 0 0,0 0 0,0 0 0,0 0 0,0 1 0,0-1 0,1 0 0,-1 0 0,0 0 0,0 0 0,0 0 0,0 0 0,0 1 0,0-1 0,0 0 0,0 0 0,2-9 0,0 0 0,0-1 0,-1 1 0,0-1 0,-1 0 0,-1-13 0,0 14 0,1-1 0,0 1 0,0 0 0,1 0 0,0 0 0,1 0 0,3-10 0,1 10 0,0 13 0,2 17 0,3 26 0,5 54 0,-6-31 0,-10-70 0,0 0 0,0 0 0,0 0 0,1 0 0,-1 0 0,0 0 0,0 0 0,0 0 0,0 0 0,0 0 0,0 0 0,0 0 0,0 0 0,0 0 0,0 0 0,0 0 0,0 0 0,0 0 0,0 0 0,0 0 0,0 0 0,0 0 0,0 0 0,0 1 0,1-1 0,-1 0 0,0 0 0,0 0 0,0 0 0,0 0 0,1-13 0,2-34 0,-1 6 0,5 4 0,-7 37 0,0-1 0,0 1 0,1 0 0,-1-1 0,0 1 0,0-1 0,0 1 0,0 0 0,0-1 0,0 1 0,1-1 0,-1 1 0,0 0 0,0-1 0,0 1 0,1 0 0,-1 0 0,0-1 0,0 1 0,1 0 0,-1-1 0,0 1 0,1 0 0,-1 0 0,0 0 0,1-1 0,-1 1 0,1 0 0,-1 0 0,0 0 0,1 0 0,-1 0 0,1 0 0,-1 0 0,0 0 0,1 0 0,0 0 0,9 14 0,3 30 0,-12-40 0,-1-4 0,0 0 0,0 0 0,0 0 0,0 0 0,0 0 0,0 0 0,0 0 0,0 0 0,0 0 0,0 0 0,0 0 0,1 0 0,-1 0 0,0 0 0,0 0 0,0 0 0,0 0 0,0 0 0,0 0 0,0 0 0,0 0 0,0 0 0,0 0 0,0 0 0,0 0 0,0 0 0,0 0 0,0 0 0,0 0 0,1 0 0,-1 0 0,0 0 0,0 0 0,0 0 0,0 0 0,0 0 0,0 0 0,0 0 0,0 0 0,0-13 0,0 11 0,0 0 0,0 0 0,0 0 0,-1 0 0,1 0 0,-1 1 0,1-1 0,-1 0 0,0 0 0,1 0 0,-1 0 0,0 0 0,-3-2 0,4 4 0,0 0 0,0-1 0,-1 1 0,1 0 0,0 0 0,0 0 0,-1 0 0,1 0 0,0 0 0,-1 0 0,1 0 0,0 0 0,-1 0 0,1 0 0,0 0 0,-1 0 0,1 0 0,0 0 0,0 0 0,-1 0 0,1 0 0,0 0 0,-1 0 0,1 1 0,0-1 0,0 0 0,-1 0 0,1 0 0,0 0 0,0 1 0,-1-1 0,1 0 0,0 0 0,0 1 0,0-1 0,-1 0 0,1 0 0,0 1 0,0-1 0,0 0 0,0 1 0,0-1 0,0 1 0,-4 7 0,1 0 0,1 0 0,-1 1 0,2-1 0,-1 1 0,1-1 0,0 15 0,0-6 0,-10 327 0,11-333 0,0 16 0,0-48 0,0-49 0,3-86 0,4 108 0,-1 40 0,-1 11 0,-1 6 0,-1 1 0,0 0 0,0 0 0,-1 0 0,-1 0 0,0 0 0,0 1 0,-1 9 0,2 9 0,8 321 0,-7-184 0,-5-565 0,2 427 0,-11 528 0,1-494 0,10-61 0,0 1 0,0-1 0,-1 0 0,1 0 0,0 0 0,0 0 0,-1 0 0,1 0 0,-1 0 0,1 0 0,-1 0 0,1 0 0,-1 0 0,0 0 0,1-1 0,-1 1 0,0 0 0,0 0 0,1-1 0,-1 1 0,0 0 0,0-1 0,0 1 0,0-1 0,0 1 0,-1 0 0,0-2 0,1 0 0,-1 0 0,1 0 0,0 0 0,0 0 0,-1-1 0,1 1 0,0 0 0,0-1 0,0 1 0,0 0 0,0-1 0,1 1 0,-1-1 0,0 0 0,1 1 0,-1-1 0,1 1 0,-1-3 0,-59-237 0,33 115 0,9 47 0,-62-239 0,62 268 0,12 47 0,1 15 0,0 29 0,1 1 0,2-1 0,5 47 0,-2-17 0,6 218 0,-7-524 0,0 345 0,0-219 0,3 86 0,3 32 0,9 47 0,-13-49 0,43 209 0,-10 1 0,8 231 0,-38-382 0,-3-56 0,0-16 0,6-62 0,-3-1 0,-4-71 0,-1 49 0,2-69 0,-3 363 0,1 1476-1229,-2-1915 1529,4-271 629,-1 503-929,-2-4 0,1 0 0,1 0 0,0 0 0,0 0 0,0 1 0,1-1 0,0 0 0,4-9 0,-5 16 0,-1 0 0,0 1 0,0-1 0,1 0 0,-1 1 0,0-1 0,0 1 0,1-1 0,-1 1 0,1-1 0,-1 1 0,1-1 0,-1 1 0,0-1 0,1 1 0,0 0 0,-1-1 0,1 1 0,-1 0 0,1-1 0,-1 1 0,1 0 0,0 0 0,-1 0 0,1-1 0,-1 1 0,1 0 0,0 0 0,-1 0 0,1 0 0,0 0 0,0 0 0,1 1 0,-1 0 0,0 0 0,1 0 0,-1 0 0,0 0 0,0 0 0,0 1 0,0-1 0,0 0 0,0 1 0,0-1 0,0 0 0,0 1 0,0 1 0,11 28 0,-1 0 0,-2 1 0,-1 0 0,8 65 0,-10-58 0,34 368 0,-40-400 0,1 1 0,0-16 0,-1-30 0,-3-196 0,2-241 0,-1 651 0,-111 1075-768,96-1147 768,15-94 0,-6 21 0,8-31 0,0 0 0,0 0 0,0 1 0,0-1 0,0 0 0,0 0 0,0 0 0,0 0 0,0 0 0,-1 0 0,1 0 0,0 0 0,0 0 0,0 0 0,0 0 0,0 0 0,0 0 0,0 0 0,0 0 0,0 0 0,-1 1 0,1-1 0,0 0 0,0 0 0,0 0 0,0 0 0,0 0 0,0 0 0,0 0 0,0-1 0,-1 1 0,1 0 0,0 0 0,0 0 0,0 0 0,0 0 0,0 0 0,0 0 0,0 0 0,0 0 0,0 0 0,-1 0 0,1 0 0,0 0 0,0 0 0,0 0 0,0 0 0,0-1 0,0 1 0,0 0 0,0 0 0,0 0 0,0 0 0,0 0 0,0 0 0,0 0 0,0 0 0,0 0 0,0-1 0,0 1 0,0 0 0,-6-19 0,-65-497 646,52 345-524,15 141-122,4 30 0,0 0 0,0 0 0,0 0 0,0 0 0,-1 0 0,1 0 0,0 1 0,0-1 0,0 0 0,0 0 0,0 0 0,0 0 0,0 0 0,0 0 0,0 0 0,0 0 0,0 0 0,0 0 0,-1 0 0,1 0 0,0 0 0,0 0 0,0 0 0,0 0 0,0 0 0,0 0 0,0 0 0,0 0 0,0 0 0,0 0 0,0 0 0,-1 0 0,1 0 0,0 0 0,0 0 0,0 0 0,0 0 0,0 0 0,-2 46 0,5 333 0,-5-429 0,-13-81 0,3 46 0,-2-51 0,10 115 0,2 41 0,1 0 0,-7 131 0,5-119 0,-2-1 0,-12 49 0,13-73 0,1-11 0,0-11 0,1 0 0,0-1 0,2 1 0,0-17 0,0-2 0,-1-480 0,1 508 0,-1-25 0,-2 26 0,-5 41 0,1-3 0,-9 8 0,4-28 0,12-13 0,-1 0 0,1 0 0,-1 0 0,1-1 0,-1 1 0,1 0 0,-1 0 0,1 0 0,-1-1 0,1 1 0,-1 0 0,1 0 0,0-1 0,-1 1 0,1 0 0,-1-1 0,1 1 0,0-1 0,-1 1 0,1 0 0,0-1 0,0 1 0,-1-1 0,1 1 0,0-1 0,0 1 0,0-1 0,0 1 0,-1-1 0,1 1 0,0-1 0,0 0 0,-5-22 0,0 1 0,2-1 0,1 1 0,0-1 0,2-28 0,0 7 0,-1-193 0,1 217 0,1 43 0,0 215 0,-1-584 0,1 274 0,1 28 0,-2 0 0,-2 0 0,-8-46 0,7 66 0,0 0 0,2 0 0,2 0 0,0 0 0,6-35 0,0-13 0,-7 72 0,0 0 0,0 0 0,0 0 0,0 0 0,1 0 0,-1 0 0,5 33 0,-5-33 0,0 1 0,0-1 0,1 1 0,-1 0 0,0-1 0,0 1 0,0-1 0,0 1 0,1-1 0,-1 1 0,0-1 0,0 1 0,1-1 0,-1 0 0,0 1 0,1-1 0,-1 1 0,1-1 0,-1 0 0,1 1 0,-1-1 0,0 0 0,1 1 0,-1-1 0,1 0 0,-1 0 0,1 0 0,-1 1 0,1-1 0,0 0 0,-1 0 0,1 0 0,-1 0 0,1 0 0,-1 0 0,1 0 0,-1 0 0,1 0 0,-1 0 0,1 0 0,0 0 0,-1-1 0,1 1 0,-1 0 0,1 0 0,-1 0 0,1-1 0,-1 1 0,0 0 0,1-1 0,-1 1 0,1 0 0,-1-1 0,0 1 0,1-1 0,0 0 0,5-7 0,-1 0 0,1 0 0,-2-1 0,1 0 0,-1 0 0,0 0 0,-1-1 0,0 1 0,3-20 0,0 9 0,0-7 0,-1 1 0,-1 0 0,0-33 0,-5 3 0,-1 40 0,2 0 0,2-30 0,0 44 0,1 8 0,41 132 0,-15-42 0,-15-53 0,121 320 0,-133-358 0,0 0 0,1 1 0,-1-1 0,1 0 0,1-1 0,-1 1 0,1-1 0,7 9 0,-10-13 0,0 0 0,-1 1 0,1-1 0,-1 0 0,1 1 0,-1-1 0,1 0 0,0 0 0,-1 0 0,1 0 0,0 1 0,-1-1 0,1 0 0,0 0 0,-1 0 0,1 0 0,-1-1 0,1 1 0,0 0 0,-1 0 0,1 0 0,0 0 0,-1-1 0,1 1 0,-1 0 0,1-1 0,-1 1 0,1 0 0,0-1 0,1-2 0,0 1 0,0-1 0,0 1 0,0-1 0,-1 0 0,1 0 0,-1 1 0,0-1 0,0 0 0,1-4 0,21-81 0,-4-2 0,10-117 0,-11 67 0,-6 47 0,-6 38 0,3 0 0,22-80 0,-22 121 0,-4 21 0,1 27 0,-1 247 0,-6-120 0,0-365 0,1-1320-1414,2 1727 1414,112 1026-1070,-110-1197 1185,3 23 378,20 75 1,-20-114-441,-1-24-44,-1-37-14,1-561-2,-8 378-6,0-9 9,2-300 4,7 412 0,-1 103 0,-6 22 0,0 0 0,0-1 0,0 1 0,0 0 0,1 0 0,-1 0 0,0 0 0,0 0 0,0 0 0,1 0 0,-1 0 0,0 0 0,0 0 0,0 0 0,1 0 0,-1 0 0,0 0 0,0 0 0,0 1 0,0-1 0,1 0 0,-1 0 0,0 0 0,0 0 0,0 0 0,0 0 0,1 0 0,-1 0 0,0 1 0,0-1 0,0 0 0,0 0 0,0 0 0,0 0 0,0 1 0,1-1 0,-1 0 0,0 0 0,0 0 0,0 0 0,0 1 0,0-1 0,0 0 0,0 0 0,0 0 0,0 1 0,0-1 0,0 0 0,0 0 0,0 0 0,0 1 0,0-1 0,0 0 0,0 0 0,0 0 0,0 1 0,7 32 0,-1 0 0,-1 1 0,0 40 0,2 5 0,101 866 199,-105-918-47,-1-11-96,0 0-1,1 0 0,1-1 1,7 23-1,-11-38-55,0-1 0,0 1 0,0 0 0,0 0 0,1-1 0,-1 1 0,0 0 0,0 0 0,0 0 0,0-1 0,0 1 0,0 0 0,1 0 0,-1 0 0,0-1 0,0 1 0,0 0 0,0 0 0,1 0 0,-1 0 0,0 0 0,0-1 0,0 1 0,1 0 0,-1 0 0,0 0 0,0 0 0,1 0 0,-1 0 0,0 0 0,0 0 0,0 0 0,1 0 0,-1 0 0,0 0 0,0 0 0,1 0 0,-1 0 0,0 0 0,0 0 0,1 0 0,-1 0 0,0 0 0,0 1 0,0-1 0,1 0 0,-1 0 0,0 0 0,0 0 0,0 0 0,1 1 0,-1-1 0,0 0 0,0 0 0,0 0 0,0 0 0,0 1 0,0-1 0,1 0 0,-1 0 0,0 1 0,0-1 0,0 0 0,0 0 0,0 0 0,0 1 0,0-1 0,0 0 0,0 1 0,7-19 0,-7 17 0,8-35-1245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46.71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362 2477 24575,'2'0'0,"-1"0"0,0-1 0,0 1 0,0-1 0,0 1 0,1-1 0,-1 1 0,0-1 0,0 0 0,0 0 0,0 0 0,0 1 0,0-1 0,-1 0 0,1 0 0,0 0 0,0 0 0,-1-1 0,1 1 0,0 0 0,0-1 0,13-33 0,-11 27 0,20-59 0,-3-2 0,15-94 0,4-149 0,-20-661 0,12 1477 0,34 175 0,-64-668 0,-5-35 0,1 0 0,-15-114 0,-30-176 0,-67-131-273,-24 8-61,116 366 324,-14-35 10,36 101 0,-1 0 0,0 0 0,0 0 0,-1 1 0,1-1 0,-7-8 0,9 13 0,-1 0 0,1 0 0,0 0 0,0-1 0,0 1 0,-1 0 0,1 0 0,0 0 0,0 0 0,-1 0 0,1 0 0,0 0 0,0 0 0,-1 0 0,1 0 0,0 0 0,0 0 0,-1 0 0,1 0 0,0 0 0,0 0 0,0 0 0,-1 0 0,1 0 0,0 0 0,0 1 0,-1-1 0,1 0 0,0 0 0,0 0 0,0 0 0,0 0 0,-1 1 0,1-1 0,0 0 0,0 0 0,0 0 0,0 1 0,0-1 0,-1 0 0,1 0 0,0 0 0,0 1 0,0-1 0,0 0 0,-7 29 0,0 65 6,6 127 0,3-140 85,3 144 423,-3-194-514,0-52 0,-1-202 0,1-55 0,-1 265 0,0 0 0,0 0 0,4-12 0,-5 24 0,0 1 0,0-1 0,0 1 0,0-1 0,0 1 0,0-1 0,0 1 0,0-1 0,0 1 0,1-1 0,-1 1 0,0-1 0,0 1 0,0-1 0,1 1 0,-1 0 0,0-1 0,1 1 0,-1-1 0,0 1 0,1 0 0,-1-1 0,0 1 0,1 0 0,-1-1 0,1 1 0,-1 0 0,0-1 0,1 1 0,-1 0 0,1 0 0,-1 0 0,1 0 0,-1-1 0,1 1 0,-1 0 0,1 0 0,-1 0 0,1 0 0,-1 0 0,1 0 0,-1 0 0,1 0 0,-1 1 0,1-1 0,-1 0 0,1 0 0,-1 0 0,1 0 0,-1 1 0,1-1 0,-1 0 0,1 1 0,17 21 0,-17-20 0,44 74 0,-45-76 0,0 1 0,1-1 0,-1 0 0,0 1 0,0-1 0,1 1 0,-1-1 0,0 1 0,1-1 0,-1 0 0,1 1 0,-1-1 0,0 0 0,1 1 0,-1-1 0,1 0 0,-1 0 0,1 1 0,-1-1 0,1 0 0,-1 0 0,1 0 0,-1 0 0,1 0 0,-1 1 0,1-1 0,-1 0 0,1 0 0,-1 0 0,1-1 0,-1 1 0,1 0 0,-1 0 0,1 0 0,-1 0 0,2-1 0,6-18 0,-3-8 0,-1-1 0,-2 1 0,-1 0 0,-3-38 0,-19-111 0,19 164 0,-17-82 0,19 94 0,0 0 0,0 0 0,0-1 0,0 1 0,0 0 0,0 0 0,0-1 0,0 1 0,0 0 0,0 0 0,0-1 0,0 1 0,0 0 0,0 0 0,0-1 0,0 1 0,0 0 0,0 0 0,0-1 0,0 1 0,0 0 0,0 0 0,-1-1 0,1 1 0,0 0 0,0 0 0,0 0 0,0 0 0,-1-1 0,1 1 0,0 0 0,0 0 0,-1 0 0,1 0 0,0 0 0,0-1 0,0 1 0,-1 0 0,1 0 0,0 0 0,0 0 0,-1 0 0,1 0 0,0 0 0,-1 0 0,1 0 0,0 0 0,-4 16 0,1 29 0,5-4 0,2 1 0,13 61 0,-7-71 0,-10-33 0,0 1 0,0 0 0,0 0 0,0 0 0,0 0 0,0-1 0,0 1 0,0 0 0,0 0 0,0 0 0,0-1 0,0 1 0,0 0 0,0 0 0,0 0 0,0 0 0,0-1 0,1 1 0,-1 0 0,0 0 0,0 0 0,0 0 0,0 0 0,0-1 0,0 1 0,1 0 0,-1 0 0,0 0 0,0 0 0,0 0 0,0 0 0,1 0 0,-1 0 0,0 0 0,0 0 0,0-1 0,0 1 0,1 0 0,-1 0 0,0 0 0,0 0 0,0 0 0,1 0 0,-1 0 0,0 0 0,0 0 0,0 1 0,0-1 0,1 0 0,-1 0 0,0 0 0,0 0 0,0 0 0,0 0 0,1 0 0,-1 0 0,0 0 0,0 1 0,0-1 0,0 0 0,0 0 0,0 0 0,1 0 0,-1 1 0,5-30 0,-1 1 0,-1-1 0,-2 0 0,-2-44 0,0 17 0,1 7 0,3 41 0,1 20 0,3 24 0,3 87 0,-9-174 0,-2 1 0,-14-87 0,5 100 0,10 37 0,0 0 0,-1-1 0,1 1 0,0 0 0,0 0 0,0-1 0,0 1 0,0 0 0,0 0 0,0 0 0,0-1 0,0 1 0,0 0 0,0 0 0,-1 0 0,1 0 0,0-1 0,0 1 0,0 0 0,0 0 0,-1 0 0,1 0 0,0 0 0,0 0 0,0-1 0,0 1 0,-1 0 0,1 0 0,0 0 0,0 0 0,0 0 0,-1 0 0,1 0 0,0 0 0,0 0 0,-1 0 0,1 0 0,0 0 0,0 0 0,0 0 0,-1 0 0,1 0 0,0 0 0,0 0 0,0 0 0,-1 0 0,1 1 0,0-1 0,0 0 0,0 0 0,-1 0 0,1 0 0,0 0 0,0 0 0,0 1 0,0-1 0,0 0 0,-1 0 0,1 0 0,0 1 0,0-1 0,0 0 0,0 0 0,0 1 0,-4 8 0,1 0 0,0 0 0,1 0 0,0 1 0,0 0 0,1-1 0,0 16 0,1-12 0,-2 1 0,1-1 0,-6 18 0,7-30 0,-1 0 0,1 0 0,0 0 0,-1 0 0,1 0 0,-1 0 0,0 0 0,1 0 0,-1 0 0,0-1 0,1 1 0,-1 0 0,0-1 0,0 1 0,0 0 0,0-1 0,0 1 0,1-1 0,-1 1 0,0-1 0,0 1 0,0-1 0,0 0 0,0 0 0,-1 1 0,1-1 0,0 0 0,0 0 0,0 0 0,0 0 0,0 0 0,-1-1 0,0 1 0,1 0 0,-1 0 0,1 0 0,-1 0 0,1 0 0,-1 1 0,1-1 0,-1 0 0,1 1 0,-1-1 0,1 1 0,-1 0 0,1-1 0,0 1 0,0 0 0,-1 0 0,1 0 0,-1 1 0,-2 2 0,1 1 0,0 0 0,1 0 0,-1 0 0,1 0 0,0 1 0,0-1 0,1 0 0,0 1 0,0-1 0,0 1 0,0 9 0,1-7 0,-1 0 0,0 0 0,-1 0 0,0 0 0,0-1 0,-1 1 0,-3 7 0,-3 13 0,6-16 0,1-32 0,3-217 0,25 316 0,5 36 0,85 276 0,-100-348 0,15 41 0,49 94 0,-73-166 0,0-2 0,1 1 0,0-1 0,1 0 0,0-1 0,0 0 0,1-1 0,14 10 0,27 24 0,-27-16 0,-1 0 0,-1 1 0,27 43 0,46 98 0,10 13 0,-104-179 0,0 0 0,0 0 0,1-1 0,-1 1 0,0 0 0,1-1 0,-1 1 0,1-1 0,-1 1 0,1-1 0,0 0 0,3 2 0,3-8 0,-2-14 0,0-40 0,-3-1 0,-7-100 0,1 86 0,1 5 0,0 44 0,0 51 0,2 183 0,2-75 0,-17 141 0,5-219 0,9-53 0,0 0 0,-1 1 0,1-1 0,0 0 0,-1 0 0,0 0 0,0 0 0,0 0 0,0 0 0,0-1 0,0 1 0,-5 3 0,6-5 0,0-1 0,0 1 0,0 0 0,0-1 0,0 1 0,0-1 0,0 0 0,-1 1 0,1-1 0,0 0 0,0 1 0,0-1 0,-1 0 0,1 0 0,0 0 0,0 0 0,-1 0 0,1-1 0,0 1 0,0 0 0,0 0 0,0-1 0,-1 1 0,1-1 0,0 1 0,0-1 0,0 0 0,0 1 0,-1-2 0,-2-1 0,0-1 0,0 0 0,0 0 0,1 0 0,0 0 0,-3-5 0,-12-23 0,1-1 0,2 0 0,2-1 0,0-1 0,-7-42 0,2 16 0,10 35 0,-55-160 0,62 183 0,0 1 0,0 0 0,0 0 0,0-1 0,0 1 0,0 0 0,0 0 0,-1 0 0,1 0 0,-1 0 0,1 1 0,-1-1 0,0 0 0,0 1 0,-3-2 0,5 3 0,0 0 0,-1 0 0,1 0 0,-1 0 0,1 0 0,-1 0 0,1 0 0,0 1 0,-1-1 0,1 0 0,-1 0 0,1 0 0,0 1 0,-1-1 0,1 0 0,0 1 0,-1-1 0,1 0 0,0 1 0,-1-1 0,1 0 0,0 1 0,0-1 0,0 0 0,-1 1 0,1 0 0,-8 26 0,-4 60 0,0 110 0,-3 19 0,15-210 0,-3 26 0,-2 0 0,-1-1 0,-13 44 0,9-59 0,10-16 0,0 0 0,-1 0 0,1 0 0,0 0 0,0 0 0,0 0 0,-1 0 0,1 0 0,0 0 0,0 0 0,0 0 0,-1 0 0,1 0 0,0 0 0,0 0 0,-1 0 0,1 0 0,0 0 0,0-1 0,0 1 0,0 0 0,-1 0 0,1 0 0,0 0 0,0 0 0,0 0 0,0-1 0,-1 1 0,1 0 0,0 0 0,0 0 0,0 0 0,0-1 0,0 1 0,0 0 0,-1 0 0,1 0 0,0-1 0,0 1 0,-8-35 0,1-54 0,5-97 0,0 30 0,4 180 0,1 45 0,-2 0 0,-14 119 0,10-176 0,0-12 0,-4-19 0,4 10 0,-76-316 0,-8-23 0,83 334 0,-1 1 0,0 0 0,-9-16 0,14 28 0,-1 1 0,1-1 0,-1 0 0,1 0 0,-1 1 0,1-1 0,-1 0 0,1 0 0,-1 1 0,0-1 0,0 1 0,1-1 0,-1 1 0,0-1 0,0 1 0,1-1 0,-1 1 0,0-1 0,0 1 0,0 0 0,-1-1 0,1 2 0,1-1 0,-1 0 0,1 0 0,-1 1 0,0-1 0,1 0 0,-1 1 0,1-1 0,-1 1 0,0-1 0,1 1 0,-1-1 0,1 1 0,0-1 0,-1 1 0,1-1 0,-1 1 0,1-1 0,0 1 0,-1 0 0,1 0 0,-12 44 0,-36 351 0,32-241 0,-4 32 0,16-160 0,2-46 0,3-311 0,0 306 0,-2 24 0,1 0 0,0 0 0,0-1 0,0 1 0,0 0 0,0 0 0,0-1 0,0 1 0,0 0 0,0 0 0,0-1 0,-1 1 0,1 0 0,0 0 0,0-1 0,1 1 0,-1 0 0,0 0 0,0-1 0,0 1 0,0 0 0,0 0 0,0-1 0,0 1 0,0 0 0,0 0 0,0 0 0,1-1 0,-1 1 0,0 0 0,0 0 0,0 0 0,0-1 0,1 1 0,-1 0 0,0 0 0,0 0 0,0 0 0,1 0 0,-1 0 0,0-1 0,1 1 0,5 12 0,8 30 0,-12-37 0,11 47 0,-10-36 0,1 0 0,1-1 0,10 25 0,-15-40 0,0-1 0,0 1 0,0 0 0,0 0 0,0 0 0,0 0 0,0 0 0,1-1 0,-1 1 0,0 0 0,0 0 0,0 0 0,0 0 0,0 0 0,0 0 0,0 0 0,0-1 0,1 1 0,-1 0 0,0 0 0,0 0 0,0 0 0,0 0 0,0 0 0,1 0 0,-1 0 0,0 0 0,0 0 0,0 0 0,0 0 0,1 0 0,-1 0 0,0 0 0,0 0 0,0 0 0,0 0 0,0 0 0,1 0 0,-1 0 0,0 0 0,0 0 0,0 0 0,0 0 0,0 1 0,1-1 0,-1 0 0,0 0 0,0 0 0,0 0 0,0 0 0,0 0 0,0 0 0,0 1 0,0-1 0,1 0 0,-1 0 0,0 0 0,0 0 0,0 0 0,0 0 0,0 1 0,0-1 0,0 0 0,0 0 0,2-9 0,0 0 0,0-1 0,-1 1 0,0-1 0,-1 0 0,-1-13 0,0 14 0,1-1 0,0 1 0,0 0 0,1 0 0,0 0 0,1 0 0,3-10 0,1 10 0,0 13 0,2 17 0,3 26 0,5 54 0,-6-31 0,-10-70 0,0 0 0,0 0 0,0 0 0,1 0 0,-1 0 0,0 0 0,0 0 0,0 0 0,0 0 0,0 0 0,0 0 0,0 0 0,0 0 0,0 0 0,0 0 0,0 0 0,0 0 0,0 0 0,0 0 0,0 0 0,0 0 0,0 0 0,0 0 0,0 1 0,1-1 0,-1 0 0,0 0 0,0 0 0,0 0 0,0 0 0,1-13 0,2-34 0,-1 6 0,5 4 0,-7 37 0,0-1 0,0 1 0,1 0 0,-1-1 0,0 1 0,0-1 0,0 1 0,0 0 0,0-1 0,0 1 0,1-1 0,-1 1 0,0 0 0,0-1 0,0 1 0,1 0 0,-1 0 0,0-1 0,0 1 0,1 0 0,-1-1 0,0 1 0,1 0 0,-1 0 0,0 0 0,1-1 0,-1 1 0,1 0 0,-1 0 0,0 0 0,1 0 0,-1 0 0,1 0 0,-1 0 0,0 0 0,1 0 0,0 0 0,9 14 0,3 30 0,-12-40 0,-1-4 0,0 0 0,0 0 0,0 0 0,0 0 0,0 0 0,0 0 0,0 0 0,0 0 0,0 0 0,0 0 0,0 0 0,1 0 0,-1 0 0,0 0 0,0 0 0,0 0 0,0 0 0,0 0 0,0 0 0,0 0 0,0 0 0,0 0 0,0 0 0,0 0 0,0 0 0,0 0 0,0 0 0,0 0 0,0 0 0,1 0 0,-1 0 0,0 0 0,0 0 0,0 0 0,0 0 0,0 0 0,0 0 0,0 0 0,0 0 0,0-13 0,0 11 0,0 0 0,0 0 0,0 0 0,-1 0 0,1 0 0,-1 1 0,1-1 0,-1 0 0,0 0 0,1 0 0,-1 0 0,0 0 0,-3-2 0,4 4 0,0 0 0,0-1 0,-1 1 0,1 0 0,0 0 0,0 0 0,-1 0 0,1 0 0,0 0 0,-1 0 0,1 0 0,0 0 0,-1 0 0,1 0 0,0 0 0,-1 0 0,1 0 0,0 0 0,0 0 0,-1 0 0,1 0 0,0 0 0,-1 0 0,1 1 0,0-1 0,0 0 0,-1 0 0,1 0 0,0 0 0,0 1 0,-1-1 0,1 0 0,0 0 0,0 1 0,0-1 0,-1 0 0,1 0 0,0 1 0,0-1 0,0 0 0,0 1 0,0-1 0,0 1 0,-4 7 0,1 0 0,1 0 0,-1 1 0,2-1 0,-1 1 0,1-1 0,0 15 0,0-6 0,-10 327 0,11-333 0,0 16 0,0-48 0,0-49 0,3-86 0,4 108 0,-1 40 0,-1 11 0,-1 6 0,-1 1 0,0 0 0,0 0 0,-1 0 0,-1 0 0,0 0 0,0 1 0,-1 9 0,2 9 0,8 321 0,-7-184 0,-5-565 0,2 427 0,-11 528 0,1-494 0,10-61 0,0 1 0,0-1 0,-1 0 0,1 0 0,0 0 0,0 0 0,-1 0 0,1 0 0,-1 0 0,1 0 0,-1 0 0,1 0 0,-1 0 0,0 0 0,1-1 0,-1 1 0,0 0 0,0 0 0,1-1 0,-1 1 0,0 0 0,0-1 0,0 1 0,0-1 0,0 1 0,-1 0 0,0-2 0,1 0 0,-1 0 0,1 0 0,0 0 0,0 0 0,-1-1 0,1 1 0,0 0 0,0-1 0,0 1 0,0 0 0,0-1 0,1 1 0,-1-1 0,0 0 0,1 1 0,-1-1 0,1 1 0,-1-3 0,-59-237 0,33 115 0,9 47 0,-62-239 0,62 268 0,12 47 0,1 15 0,0 29 0,1 1 0,2-1 0,5 47 0,-2-17 0,6 218 0,-7-524 0,0 345 0,0-219 0,3 86 0,3 32 0,9 47 0,-13-49 0,43 209 0,-10 1 0,8 231 0,-38-382 0,-3-56 0,0-16 0,6-62 0,-3-1 0,-4-71 0,-1 49 0,2-69 0,-3 363 0,1 1476-1229,-2-1915 1529,4-271 629,-1 503-929,-2-4 0,1 0 0,1 0 0,0 0 0,0 0 0,0 1 0,1-1 0,0 0 0,4-9 0,-5 16 0,-1 0 0,0 1 0,0-1 0,1 0 0,-1 1 0,0-1 0,0 1 0,1-1 0,-1 1 0,1-1 0,-1 1 0,1-1 0,-1 1 0,0-1 0,1 1 0,0 0 0,-1-1 0,1 1 0,-1 0 0,1-1 0,-1 1 0,1 0 0,0 0 0,-1 0 0,1-1 0,-1 1 0,1 0 0,0 0 0,-1 0 0,1 0 0,0 0 0,0 0 0,1 1 0,-1 0 0,0 0 0,1 0 0,-1 0 0,0 0 0,0 0 0,0 1 0,0-1 0,0 0 0,0 1 0,0-1 0,0 0 0,0 1 0,0 1 0,11 28 0,-1 0 0,-2 1 0,-1 0 0,8 65 0,-10-58 0,34 368 0,-40-400 0,1 1 0,0-16 0,-1-30 0,-3-196 0,2-241 0,-1 651 0,-111 1075-768,96-1147 768,15-94 0,-6 21 0,8-31 0,0 0 0,0 0 0,0 1 0,0-1 0,0 0 0,0 0 0,0 0 0,0 0 0,0 0 0,-1 0 0,1 0 0,0 0 0,0 0 0,0 0 0,0 0 0,0 0 0,0 0 0,0 0 0,0 0 0,0 0 0,-1 1 0,1-1 0,0 0 0,0 0 0,0 0 0,0 0 0,0 0 0,0 0 0,0 0 0,0-1 0,-1 1 0,1 0 0,0 0 0,0 0 0,0 0 0,0 0 0,0 0 0,0 0 0,0 0 0,0 0 0,0 0 0,-1 0 0,1 0 0,0 0 0,0 0 0,0 0 0,0 0 0,0-1 0,0 1 0,0 0 0,0 0 0,0 0 0,0 0 0,0 0 0,0 0 0,0 0 0,0 0 0,0 0 0,0-1 0,0 1 0,0 0 0,-6-19 0,-65-497 646,52 345-524,15 141-122,4 30 0,0 0 0,0 0 0,0 0 0,0 0 0,-1 0 0,1 0 0,0 1 0,0-1 0,0 0 0,0 0 0,0 0 0,0 0 0,0 0 0,0 0 0,0 0 0,0 0 0,0 0 0,0 0 0,-1 0 0,1 0 0,0 0 0,0 0 0,0 0 0,0 0 0,0 0 0,0 0 0,0 0 0,0 0 0,0 0 0,0 0 0,0 0 0,-1 0 0,1 0 0,0 0 0,0 0 0,0 0 0,0 0 0,0 0 0,-2 46 0,5 333 0,-5-429 0,-13-81 0,3 46 0,-2-51 0,10 115 0,2 41 0,1 0 0,-7 131 0,5-119 0,-2-1 0,-12 49 0,13-73 0,1-11 0,0-11 0,1 0 0,0-1 0,2 1 0,0-17 0,0-2 0,-1-480 0,1 508 0,-1-25 0,-2 26 0,-5 41 0,1-3 0,-9 8 0,4-28 0,12-13 0,-1 0 0,1 0 0,-1 0 0,1-1 0,-1 1 0,1 0 0,-1 0 0,1 0 0,-1-1 0,1 1 0,-1 0 0,1 0 0,0-1 0,-1 1 0,1 0 0,-1-1 0,1 1 0,0-1 0,-1 1 0,1 0 0,0-1 0,0 1 0,-1-1 0,1 1 0,0-1 0,0 1 0,0-1 0,0 1 0,-1-1 0,1 1 0,0-1 0,0 0 0,-5-22 0,0 1 0,2-1 0,1 1 0,0-1 0,2-28 0,0 7 0,-1-193 0,1 217 0,1 43 0,0 215 0,-1-584 0,1 274 0,1 28 0,-2 0 0,-2 0 0,-8-46 0,7 66 0,0 0 0,2 0 0,2 0 0,0 0 0,6-35 0,0-13 0,-7 72 0,0 0 0,0 0 0,0 0 0,0 0 0,1 0 0,-1 0 0,5 33 0,-5-33 0,0 1 0,0-1 0,1 1 0,-1 0 0,0-1 0,0 1 0,0-1 0,0 1 0,1-1 0,-1 1 0,0-1 0,0 1 0,1-1 0,-1 0 0,0 1 0,1-1 0,-1 1 0,1-1 0,-1 0 0,1 1 0,-1-1 0,0 0 0,1 1 0,-1-1 0,1 0 0,-1 0 0,1 0 0,-1 1 0,1-1 0,0 0 0,-1 0 0,1 0 0,-1 0 0,1 0 0,-1 0 0,1 0 0,-1 0 0,1 0 0,-1 0 0,1 0 0,0 0 0,-1-1 0,1 1 0,-1 0 0,1 0 0,-1 0 0,1-1 0,-1 1 0,0 0 0,1-1 0,-1 1 0,1 0 0,-1-1 0,0 1 0,1-1 0,0 0 0,5-7 0,-1 0 0,1 0 0,-2-1 0,1 0 0,-1 0 0,0 0 0,-1-1 0,0 1 0,3-20 0,0 9 0,0-7 0,-1 1 0,-1 0 0,0-33 0,-5 3 0,-1 40 0,2 0 0,2-30 0,0 44 0,1 8 0,41 132 0,-15-42 0,-15-53 0,121 320 0,-133-358 0,0 0 0,1 1 0,-1-1 0,1 0 0,1-1 0,-1 1 0,1-1 0,7 9 0,-10-13 0,0 0 0,-1 1 0,1-1 0,-1 0 0,1 1 0,-1-1 0,1 0 0,0 0 0,-1 0 0,1 0 0,0 1 0,-1-1 0,1 0 0,0 0 0,-1 0 0,1 0 0,-1-1 0,1 1 0,0 0 0,-1 0 0,1 0 0,0 0 0,-1-1 0,1 1 0,-1 0 0,1-1 0,-1 1 0,1 0 0,0-1 0,1-2 0,0 1 0,0-1 0,0 1 0,0-1 0,-1 0 0,1 0 0,-1 1 0,0-1 0,0 0 0,1-4 0,21-81 0,-4-2 0,10-117 0,-11 67 0,-6 47 0,-6 38 0,3 0 0,22-80 0,-22 121 0,-4 21 0,1 27 0,-1 247 0,-6-120 0,0-365 0,1-1320-1414,2 1727 1414,112 1026-1070,-110-1197 1185,3 23 378,20 75 1,-20-114-441,-1-24-44,-1-37-14,1-561-2,-8 378-6,0-9 9,2-300 4,7 412 0,-1 103 0,-6 22 0,0 0 0,0-1 0,0 1 0,0 0 0,1 0 0,-1 0 0,0 0 0,0 0 0,0 0 0,1 0 0,-1 0 0,0 0 0,0 0 0,0 0 0,1 0 0,-1 0 0,0 0 0,0 0 0,0 1 0,0-1 0,1 0 0,-1 0 0,0 0 0,0 0 0,0 0 0,0 0 0,1 0 0,-1 0 0,0 1 0,0-1 0,0 0 0,0 0 0,0 0 0,0 0 0,0 1 0,1-1 0,-1 0 0,0 0 0,0 0 0,0 0 0,0 1 0,0-1 0,0 0 0,0 0 0,0 0 0,0 1 0,0-1 0,0 0 0,0 0 0,0 0 0,0 1 0,0-1 0,0 0 0,0 0 0,0 0 0,0 1 0,7 32 0,-1 0 0,-1 1 0,0 40 0,2 5 0,101 866 199,-105-918-47,-1-11-96,0 0-1,1 0 0,1-1 1,7 23-1,-11-38-55,0-1 0,0 1 0,0 0 0,0 0 0,1-1 0,-1 1 0,0 0 0,0 0 0,0 0 0,0-1 0,0 1 0,0 0 0,1 0 0,-1 0 0,0-1 0,0 1 0,0 0 0,0 0 0,1 0 0,-1 0 0,0 0 0,0-1 0,0 1 0,1 0 0,-1 0 0,0 0 0,0 0 0,1 0 0,-1 0 0,0 0 0,0 0 0,0 0 0,1 0 0,-1 0 0,0 0 0,0 0 0,1 0 0,-1 0 0,0 0 0,0 0 0,1 0 0,-1 0 0,0 0 0,0 1 0,0-1 0,1 0 0,-1 0 0,0 0 0,0 0 0,0 0 0,1 1 0,-1-1 0,0 0 0,0 0 0,0 0 0,0 0 0,0 1 0,0-1 0,1 0 0,-1 0 0,0 1 0,0-1 0,0 0 0,0 0 0,0 0 0,0 1 0,0-1 0,0 0 0,0 1 0,7-19 0,-7 17 0,8-35-1245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46.71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362 2477 24575,'2'0'0,"-1"0"0,0-1 0,0 1 0,0-1 0,0 1 0,1-1 0,-1 1 0,0-1 0,0 0 0,0 0 0,0 0 0,0 1 0,0-1 0,-1 0 0,1 0 0,0 0 0,0 0 0,-1-1 0,1 1 0,0 0 0,0-1 0,13-33 0,-11 27 0,20-59 0,-3-2 0,15-94 0,4-149 0,-20-661 0,12 1477 0,34 175 0,-64-668 0,-5-35 0,1 0 0,-15-114 0,-30-176 0,-67-131-273,-24 8-61,116 366 324,-14-35 10,36 101 0,-1 0 0,0 0 0,0 0 0,-1 1 0,1-1 0,-7-8 0,9 13 0,-1 0 0,1 0 0,0 0 0,0-1 0,0 1 0,-1 0 0,1 0 0,0 0 0,0 0 0,-1 0 0,1 0 0,0 0 0,0 0 0,-1 0 0,1 0 0,0 0 0,0 0 0,-1 0 0,1 0 0,0 0 0,0 0 0,0 0 0,-1 0 0,1 0 0,0 0 0,0 1 0,-1-1 0,1 0 0,0 0 0,0 0 0,0 0 0,0 0 0,-1 1 0,1-1 0,0 0 0,0 0 0,0 0 0,0 1 0,0-1 0,-1 0 0,1 0 0,0 0 0,0 1 0,0-1 0,0 0 0,-7 29 0,0 65 6,6 127 0,3-140 85,3 144 423,-3-194-514,0-52 0,-1-202 0,1-55 0,-1 265 0,0 0 0,0 0 0,4-12 0,-5 24 0,0 1 0,0-1 0,0 1 0,0-1 0,0 1 0,0-1 0,0 1 0,0-1 0,0 1 0,1-1 0,-1 1 0,0-1 0,0 1 0,0-1 0,1 1 0,-1 0 0,0-1 0,1 1 0,-1-1 0,0 1 0,1 0 0,-1-1 0,0 1 0,1 0 0,-1-1 0,1 1 0,-1 0 0,0-1 0,1 1 0,-1 0 0,1 0 0,-1 0 0,1 0 0,-1-1 0,1 1 0,-1 0 0,1 0 0,-1 0 0,1 0 0,-1 0 0,1 0 0,-1 0 0,1 0 0,-1 1 0,1-1 0,-1 0 0,1 0 0,-1 0 0,1 0 0,-1 1 0,1-1 0,-1 0 0,1 1 0,17 21 0,-17-20 0,44 74 0,-45-76 0,0 1 0,1-1 0,-1 0 0,0 1 0,0-1 0,1 1 0,-1-1 0,0 1 0,1-1 0,-1 0 0,1 1 0,-1-1 0,0 0 0,1 1 0,-1-1 0,1 0 0,-1 0 0,1 1 0,-1-1 0,1 0 0,-1 0 0,1 0 0,-1 0 0,1 0 0,-1 1 0,1-1 0,-1 0 0,1 0 0,-1 0 0,1-1 0,-1 1 0,1 0 0,-1 0 0,1 0 0,-1 0 0,2-1 0,6-18 0,-3-8 0,-1-1 0,-2 1 0,-1 0 0,-3-38 0,-19-111 0,19 164 0,-17-82 0,19 94 0,0 0 0,0 0 0,0-1 0,0 1 0,0 0 0,0 0 0,0-1 0,0 1 0,0 0 0,0 0 0,0-1 0,0 1 0,0 0 0,0 0 0,0-1 0,0 1 0,0 0 0,0 0 0,0-1 0,0 1 0,0 0 0,0 0 0,-1-1 0,1 1 0,0 0 0,0 0 0,0 0 0,0 0 0,-1-1 0,1 1 0,0 0 0,0 0 0,-1 0 0,1 0 0,0 0 0,0-1 0,0 1 0,-1 0 0,1 0 0,0 0 0,0 0 0,-1 0 0,1 0 0,0 0 0,-1 0 0,1 0 0,0 0 0,-4 16 0,1 29 0,5-4 0,2 1 0,13 61 0,-7-71 0,-10-33 0,0 1 0,0 0 0,0 0 0,0 0 0,0 0 0,0-1 0,0 1 0,0 0 0,0 0 0,0 0 0,0-1 0,0 1 0,0 0 0,0 0 0,0 0 0,0 0 0,0-1 0,1 1 0,-1 0 0,0 0 0,0 0 0,0 0 0,0 0 0,0-1 0,0 1 0,1 0 0,-1 0 0,0 0 0,0 0 0,0 0 0,0 0 0,1 0 0,-1 0 0,0 0 0,0 0 0,0-1 0,0 1 0,1 0 0,-1 0 0,0 0 0,0 0 0,0 0 0,1 0 0,-1 0 0,0 0 0,0 0 0,0 1 0,0-1 0,1 0 0,-1 0 0,0 0 0,0 0 0,0 0 0,0 0 0,1 0 0,-1 0 0,0 0 0,0 1 0,0-1 0,0 0 0,0 0 0,0 0 0,1 0 0,-1 1 0,5-30 0,-1 1 0,-1-1 0,-2 0 0,-2-44 0,0 17 0,1 7 0,3 41 0,1 20 0,3 24 0,3 87 0,-9-174 0,-2 1 0,-14-87 0,5 100 0,10 37 0,0 0 0,-1-1 0,1 1 0,0 0 0,0 0 0,0-1 0,0 1 0,0 0 0,0 0 0,0 0 0,0-1 0,0 1 0,0 0 0,0 0 0,-1 0 0,1 0 0,0-1 0,0 1 0,0 0 0,0 0 0,-1 0 0,1 0 0,0 0 0,0 0 0,0-1 0,0 1 0,-1 0 0,1 0 0,0 0 0,0 0 0,0 0 0,-1 0 0,1 0 0,0 0 0,0 0 0,-1 0 0,1 0 0,0 0 0,0 0 0,0 0 0,-1 0 0,1 0 0,0 0 0,0 0 0,0 0 0,-1 0 0,1 1 0,0-1 0,0 0 0,0 0 0,-1 0 0,1 0 0,0 0 0,0 0 0,0 1 0,0-1 0,0 0 0,-1 0 0,1 0 0,0 1 0,0-1 0,0 0 0,0 0 0,0 1 0,-4 8 0,1 0 0,0 0 0,1 0 0,0 1 0,0 0 0,1-1 0,0 16 0,1-12 0,-2 1 0,1-1 0,-6 18 0,7-30 0,-1 0 0,1 0 0,0 0 0,-1 0 0,1 0 0,-1 0 0,0 0 0,1 0 0,-1 0 0,0-1 0,1 1 0,-1 0 0,0-1 0,0 1 0,0 0 0,0-1 0,0 1 0,1-1 0,-1 1 0,0-1 0,0 1 0,0-1 0,0 0 0,0 0 0,-1 1 0,1-1 0,0 0 0,0 0 0,0 0 0,0 0 0,0 0 0,-1-1 0,0 1 0,1 0 0,-1 0 0,1 0 0,-1 0 0,1 0 0,-1 1 0,1-1 0,-1 0 0,1 1 0,-1-1 0,1 1 0,-1 0 0,1-1 0,0 1 0,0 0 0,-1 0 0,1 0 0,-1 1 0,-2 2 0,1 1 0,0 0 0,1 0 0,-1 0 0,1 0 0,0 1 0,0-1 0,1 0 0,0 1 0,0-1 0,0 1 0,0 9 0,1-7 0,-1 0 0,0 0 0,-1 0 0,0 0 0,0-1 0,-1 1 0,-3 7 0,-3 13 0,6-16 0,1-32 0,3-217 0,25 316 0,5 36 0,85 276 0,-100-348 0,15 41 0,49 94 0,-73-166 0,0-2 0,1 1 0,0-1 0,1 0 0,0-1 0,0 0 0,1-1 0,14 10 0,27 24 0,-27-16 0,-1 0 0,-1 1 0,27 43 0,46 98 0,10 13 0,-104-179 0,0 0 0,0 0 0,1-1 0,-1 1 0,0 0 0,1-1 0,-1 1 0,1-1 0,-1 1 0,1-1 0,0 0 0,3 2 0,3-8 0,-2-14 0,0-40 0,-3-1 0,-7-100 0,1 86 0,1 5 0,0 44 0,0 51 0,2 183 0,2-75 0,-17 141 0,5-219 0,9-53 0,0 0 0,-1 1 0,1-1 0,0 0 0,-1 0 0,0 0 0,0 0 0,0 0 0,0 0 0,0-1 0,0 1 0,-5 3 0,6-5 0,0-1 0,0 1 0,0 0 0,0-1 0,0 1 0,0-1 0,0 0 0,-1 1 0,1-1 0,0 0 0,0 1 0,0-1 0,-1 0 0,1 0 0,0 0 0,0 0 0,-1 0 0,1-1 0,0 1 0,0 0 0,0 0 0,0-1 0,-1 1 0,1-1 0,0 1 0,0-1 0,0 0 0,0 1 0,-1-2 0,-2-1 0,0-1 0,0 0 0,0 0 0,1 0 0,0 0 0,-3-5 0,-12-23 0,1-1 0,2 0 0,2-1 0,0-1 0,-7-42 0,2 16 0,10 35 0,-55-160 0,62 183 0,0 1 0,0 0 0,0 0 0,0-1 0,0 1 0,0 0 0,0 0 0,-1 0 0,1 0 0,-1 0 0,1 1 0,-1-1 0,0 0 0,0 1 0,-3-2 0,5 3 0,0 0 0,-1 0 0,1 0 0,-1 0 0,1 0 0,-1 0 0,1 0 0,0 1 0,-1-1 0,1 0 0,-1 0 0,1 0 0,0 1 0,-1-1 0,1 0 0,0 1 0,-1-1 0,1 0 0,0 1 0,-1-1 0,1 0 0,0 1 0,0-1 0,0 0 0,-1 1 0,1 0 0,-8 26 0,-4 60 0,0 110 0,-3 19 0,15-210 0,-3 26 0,-2 0 0,-1-1 0,-13 44 0,9-59 0,10-16 0,0 0 0,-1 0 0,1 0 0,0 0 0,0 0 0,0 0 0,-1 0 0,1 0 0,0 0 0,0 0 0,0 0 0,-1 0 0,1 0 0,0 0 0,0 0 0,-1 0 0,1 0 0,0 0 0,0-1 0,0 1 0,0 0 0,-1 0 0,1 0 0,0 0 0,0 0 0,0 0 0,0-1 0,-1 1 0,1 0 0,0 0 0,0 0 0,0 0 0,0-1 0,0 1 0,0 0 0,-1 0 0,1 0 0,0-1 0,0 1 0,-8-35 0,1-54 0,5-97 0,0 30 0,4 180 0,1 45 0,-2 0 0,-14 119 0,10-176 0,0-12 0,-4-19 0,4 10 0,-76-316 0,-8-23 0,83 334 0,-1 1 0,0 0 0,-9-16 0,14 28 0,-1 1 0,1-1 0,-1 0 0,1 0 0,-1 1 0,1-1 0,-1 0 0,1 0 0,-1 1 0,0-1 0,0 1 0,1-1 0,-1 1 0,0-1 0,0 1 0,1-1 0,-1 1 0,0-1 0,0 1 0,0 0 0,-1-1 0,1 2 0,1-1 0,-1 0 0,1 0 0,-1 1 0,0-1 0,1 0 0,-1 1 0,1-1 0,-1 1 0,0-1 0,1 1 0,-1-1 0,1 1 0,0-1 0,-1 1 0,1-1 0,-1 1 0,1-1 0,0 1 0,-1 0 0,1 0 0,-12 44 0,-36 351 0,32-241 0,-4 32 0,16-160 0,2-46 0,3-311 0,0 306 0,-2 24 0,1 0 0,0 0 0,0-1 0,0 1 0,0 0 0,0 0 0,0-1 0,0 1 0,0 0 0,0 0 0,0-1 0,-1 1 0,1 0 0,0 0 0,0-1 0,1 1 0,-1 0 0,0 0 0,0-1 0,0 1 0,0 0 0,0 0 0,0-1 0,0 1 0,0 0 0,0 0 0,0 0 0,1-1 0,-1 1 0,0 0 0,0 0 0,0 0 0,0-1 0,1 1 0,-1 0 0,0 0 0,0 0 0,0 0 0,1 0 0,-1 0 0,0-1 0,1 1 0,5 12 0,8 30 0,-12-37 0,11 47 0,-10-36 0,1 0 0,1-1 0,10 25 0,-15-40 0,0-1 0,0 1 0,0 0 0,0 0 0,0 0 0,0 0 0,0 0 0,1-1 0,-1 1 0,0 0 0,0 0 0,0 0 0,0 0 0,0 0 0,0 0 0,0 0 0,0-1 0,1 1 0,-1 0 0,0 0 0,0 0 0,0 0 0,0 0 0,0 0 0,1 0 0,-1 0 0,0 0 0,0 0 0,0 0 0,0 0 0,1 0 0,-1 0 0,0 0 0,0 0 0,0 0 0,0 0 0,0 0 0,1 0 0,-1 0 0,0 0 0,0 0 0,0 0 0,0 0 0,0 1 0,1-1 0,-1 0 0,0 0 0,0 0 0,0 0 0,0 0 0,0 0 0,0 0 0,0 1 0,0-1 0,1 0 0,-1 0 0,0 0 0,0 0 0,0 0 0,0 0 0,0 1 0,0-1 0,0 0 0,0 0 0,2-9 0,0 0 0,0-1 0,-1 1 0,0-1 0,-1 0 0,-1-13 0,0 14 0,1-1 0,0 1 0,0 0 0,1 0 0,0 0 0,1 0 0,3-10 0,1 10 0,0 13 0,2 17 0,3 26 0,5 54 0,-6-31 0,-10-70 0,0 0 0,0 0 0,0 0 0,1 0 0,-1 0 0,0 0 0,0 0 0,0 0 0,0 0 0,0 0 0,0 0 0,0 0 0,0 0 0,0 0 0,0 0 0,0 0 0,0 0 0,0 0 0,0 0 0,0 0 0,0 0 0,0 0 0,0 0 0,0 1 0,1-1 0,-1 0 0,0 0 0,0 0 0,0 0 0,0 0 0,1-13 0,2-34 0,-1 6 0,5 4 0,-7 37 0,0-1 0,0 1 0,1 0 0,-1-1 0,0 1 0,0-1 0,0 1 0,0 0 0,0-1 0,0 1 0,1-1 0,-1 1 0,0 0 0,0-1 0,0 1 0,1 0 0,-1 0 0,0-1 0,0 1 0,1 0 0,-1-1 0,0 1 0,1 0 0,-1 0 0,0 0 0,1-1 0,-1 1 0,1 0 0,-1 0 0,0 0 0,1 0 0,-1 0 0,1 0 0,-1 0 0,0 0 0,1 0 0,0 0 0,9 14 0,3 30 0,-12-40 0,-1-4 0,0 0 0,0 0 0,0 0 0,0 0 0,0 0 0,0 0 0,0 0 0,0 0 0,0 0 0,0 0 0,0 0 0,1 0 0,-1 0 0,0 0 0,0 0 0,0 0 0,0 0 0,0 0 0,0 0 0,0 0 0,0 0 0,0 0 0,0 0 0,0 0 0,0 0 0,0 0 0,0 0 0,0 0 0,0 0 0,1 0 0,-1 0 0,0 0 0,0 0 0,0 0 0,0 0 0,0 0 0,0 0 0,0 0 0,0 0 0,0-13 0,0 11 0,0 0 0,0 0 0,0 0 0,-1 0 0,1 0 0,-1 1 0,1-1 0,-1 0 0,0 0 0,1 0 0,-1 0 0,0 0 0,-3-2 0,4 4 0,0 0 0,0-1 0,-1 1 0,1 0 0,0 0 0,0 0 0,-1 0 0,1 0 0,0 0 0,-1 0 0,1 0 0,0 0 0,-1 0 0,1 0 0,0 0 0,-1 0 0,1 0 0,0 0 0,0 0 0,-1 0 0,1 0 0,0 0 0,-1 0 0,1 1 0,0-1 0,0 0 0,-1 0 0,1 0 0,0 0 0,0 1 0,-1-1 0,1 0 0,0 0 0,0 1 0,0-1 0,-1 0 0,1 0 0,0 1 0,0-1 0,0 0 0,0 1 0,0-1 0,0 1 0,-4 7 0,1 0 0,1 0 0,-1 1 0,2-1 0,-1 1 0,1-1 0,0 15 0,0-6 0,-10 327 0,11-333 0,0 16 0,0-48 0,0-49 0,3-86 0,4 108 0,-1 40 0,-1 11 0,-1 6 0,-1 1 0,0 0 0,0 0 0,-1 0 0,-1 0 0,0 0 0,0 1 0,-1 9 0,2 9 0,8 321 0,-7-184 0,-5-565 0,2 427 0,-11 528 0,1-494 0,10-61 0,0 1 0,0-1 0,-1 0 0,1 0 0,0 0 0,0 0 0,-1 0 0,1 0 0,-1 0 0,1 0 0,-1 0 0,1 0 0,-1 0 0,0 0 0,1-1 0,-1 1 0,0 0 0,0 0 0,1-1 0,-1 1 0,0 0 0,0-1 0,0 1 0,0-1 0,0 1 0,-1 0 0,0-2 0,1 0 0,-1 0 0,1 0 0,0 0 0,0 0 0,-1-1 0,1 1 0,0 0 0,0-1 0,0 1 0,0 0 0,0-1 0,1 1 0,-1-1 0,0 0 0,1 1 0,-1-1 0,1 1 0,-1-3 0,-59-237 0,33 115 0,9 47 0,-62-239 0,62 268 0,12 47 0,1 15 0,0 29 0,1 1 0,2-1 0,5 47 0,-2-17 0,6 218 0,-7-524 0,0 345 0,0-219 0,3 86 0,3 32 0,9 47 0,-13-49 0,43 209 0,-10 1 0,8 231 0,-38-382 0,-3-56 0,0-16 0,6-62 0,-3-1 0,-4-71 0,-1 49 0,2-69 0,-3 363 0,1 1476-1229,-2-1915 1529,4-271 629,-1 503-929,-2-4 0,1 0 0,1 0 0,0 0 0,0 0 0,0 1 0,1-1 0,0 0 0,4-9 0,-5 16 0,-1 0 0,0 1 0,0-1 0,1 0 0,-1 1 0,0-1 0,0 1 0,1-1 0,-1 1 0,1-1 0,-1 1 0,1-1 0,-1 1 0,0-1 0,1 1 0,0 0 0,-1-1 0,1 1 0,-1 0 0,1-1 0,-1 1 0,1 0 0,0 0 0,-1 0 0,1-1 0,-1 1 0,1 0 0,0 0 0,-1 0 0,1 0 0,0 0 0,0 0 0,1 1 0,-1 0 0,0 0 0,1 0 0,-1 0 0,0 0 0,0 0 0,0 1 0,0-1 0,0 0 0,0 1 0,0-1 0,0 0 0,0 1 0,0 1 0,11 28 0,-1 0 0,-2 1 0,-1 0 0,8 65 0,-10-58 0,34 368 0,-40-400 0,1 1 0,0-16 0,-1-30 0,-3-196 0,2-241 0,-1 651 0,-111 1075-768,96-1147 768,15-94 0,-6 21 0,8-31 0,0 0 0,0 0 0,0 1 0,0-1 0,0 0 0,0 0 0,0 0 0,0 0 0,0 0 0,-1 0 0,1 0 0,0 0 0,0 0 0,0 0 0,0 0 0,0 0 0,0 0 0,0 0 0,0 0 0,0 0 0,-1 1 0,1-1 0,0 0 0,0 0 0,0 0 0,0 0 0,0 0 0,0 0 0,0 0 0,0-1 0,-1 1 0,1 0 0,0 0 0,0 0 0,0 0 0,0 0 0,0 0 0,0 0 0,0 0 0,0 0 0,0 0 0,-1 0 0,1 0 0,0 0 0,0 0 0,0 0 0,0 0 0,0-1 0,0 1 0,0 0 0,0 0 0,0 0 0,0 0 0,0 0 0,0 0 0,0 0 0,0 0 0,0 0 0,0-1 0,0 1 0,0 0 0,-6-19 0,-65-497 646,52 345-524,15 141-122,4 30 0,0 0 0,0 0 0,0 0 0,0 0 0,-1 0 0,1 0 0,0 1 0,0-1 0,0 0 0,0 0 0,0 0 0,0 0 0,0 0 0,0 0 0,0 0 0,0 0 0,0 0 0,0 0 0,-1 0 0,1 0 0,0 0 0,0 0 0,0 0 0,0 0 0,0 0 0,0 0 0,0 0 0,0 0 0,0 0 0,0 0 0,0 0 0,-1 0 0,1 0 0,0 0 0,0 0 0,0 0 0,0 0 0,0 0 0,-2 46 0,5 333 0,-5-429 0,-13-81 0,3 46 0,-2-51 0,10 115 0,2 41 0,1 0 0,-7 131 0,5-119 0,-2-1 0,-12 49 0,13-73 0,1-11 0,0-11 0,1 0 0,0-1 0,2 1 0,0-17 0,0-2 0,-1-480 0,1 508 0,-1-25 0,-2 26 0,-5 41 0,1-3 0,-9 8 0,4-28 0,12-13 0,-1 0 0,1 0 0,-1 0 0,1-1 0,-1 1 0,1 0 0,-1 0 0,1 0 0,-1-1 0,1 1 0,-1 0 0,1 0 0,0-1 0,-1 1 0,1 0 0,-1-1 0,1 1 0,0-1 0,-1 1 0,1 0 0,0-1 0,0 1 0,-1-1 0,1 1 0,0-1 0,0 1 0,0-1 0,0 1 0,-1-1 0,1 1 0,0-1 0,0 0 0,-5-22 0,0 1 0,2-1 0,1 1 0,0-1 0,2-28 0,0 7 0,-1-193 0,1 217 0,1 43 0,0 215 0,-1-584 0,1 274 0,1 28 0,-2 0 0,-2 0 0,-8-46 0,7 66 0,0 0 0,2 0 0,2 0 0,0 0 0,6-35 0,0-13 0,-7 72 0,0 0 0,0 0 0,0 0 0,0 0 0,1 0 0,-1 0 0,5 33 0,-5-33 0,0 1 0,0-1 0,1 1 0,-1 0 0,0-1 0,0 1 0,0-1 0,0 1 0,1-1 0,-1 1 0,0-1 0,0 1 0,1-1 0,-1 0 0,0 1 0,1-1 0,-1 1 0,1-1 0,-1 0 0,1 1 0,-1-1 0,0 0 0,1 1 0,-1-1 0,1 0 0,-1 0 0,1 0 0,-1 1 0,1-1 0,0 0 0,-1 0 0,1 0 0,-1 0 0,1 0 0,-1 0 0,1 0 0,-1 0 0,1 0 0,-1 0 0,1 0 0,0 0 0,-1-1 0,1 1 0,-1 0 0,1 0 0,-1 0 0,1-1 0,-1 1 0,0 0 0,1-1 0,-1 1 0,1 0 0,-1-1 0,0 1 0,1-1 0,0 0 0,5-7 0,-1 0 0,1 0 0,-2-1 0,1 0 0,-1 0 0,0 0 0,-1-1 0,0 1 0,3-20 0,0 9 0,0-7 0,-1 1 0,-1 0 0,0-33 0,-5 3 0,-1 40 0,2 0 0,2-30 0,0 44 0,1 8 0,41 132 0,-15-42 0,-15-53 0,121 320 0,-133-358 0,0 0 0,1 1 0,-1-1 0,1 0 0,1-1 0,-1 1 0,1-1 0,7 9 0,-10-13 0,0 0 0,-1 1 0,1-1 0,-1 0 0,1 1 0,-1-1 0,1 0 0,0 0 0,-1 0 0,1 0 0,0 1 0,-1-1 0,1 0 0,0 0 0,-1 0 0,1 0 0,-1-1 0,1 1 0,0 0 0,-1 0 0,1 0 0,0 0 0,-1-1 0,1 1 0,-1 0 0,1-1 0,-1 1 0,1 0 0,0-1 0,1-2 0,0 1 0,0-1 0,0 1 0,0-1 0,-1 0 0,1 0 0,-1 1 0,0-1 0,0 0 0,1-4 0,21-81 0,-4-2 0,10-117 0,-11 67 0,-6 47 0,-6 38 0,3 0 0,22-80 0,-22 121 0,-4 21 0,1 27 0,-1 247 0,-6-120 0,0-365 0,1-1320-1414,2 1727 1414,112 1026-1070,-110-1197 1185,3 23 378,20 75 1,-20-114-441,-1-24-44,-1-37-14,1-561-2,-8 378-6,0-9 9,2-300 4,7 412 0,-1 103 0,-6 22 0,0 0 0,0-1 0,0 1 0,0 0 0,1 0 0,-1 0 0,0 0 0,0 0 0,0 0 0,1 0 0,-1 0 0,0 0 0,0 0 0,0 0 0,1 0 0,-1 0 0,0 0 0,0 0 0,0 1 0,0-1 0,1 0 0,-1 0 0,0 0 0,0 0 0,0 0 0,0 0 0,1 0 0,-1 0 0,0 1 0,0-1 0,0 0 0,0 0 0,0 0 0,0 0 0,0 1 0,1-1 0,-1 0 0,0 0 0,0 0 0,0 0 0,0 1 0,0-1 0,0 0 0,0 0 0,0 0 0,0 1 0,0-1 0,0 0 0,0 0 0,0 0 0,0 1 0,0-1 0,0 0 0,0 0 0,0 0 0,0 1 0,7 32 0,-1 0 0,-1 1 0,0 40 0,2 5 0,101 866 199,-105-918-47,-1-11-96,0 0-1,1 0 0,1-1 1,7 23-1,-11-38-55,0-1 0,0 1 0,0 0 0,0 0 0,1-1 0,-1 1 0,0 0 0,0 0 0,0 0 0,0-1 0,0 1 0,0 0 0,1 0 0,-1 0 0,0-1 0,0 1 0,0 0 0,0 0 0,1 0 0,-1 0 0,0 0 0,0-1 0,0 1 0,1 0 0,-1 0 0,0 0 0,0 0 0,1 0 0,-1 0 0,0 0 0,0 0 0,0 0 0,1 0 0,-1 0 0,0 0 0,0 0 0,1 0 0,-1 0 0,0 0 0,0 0 0,1 0 0,-1 0 0,0 0 0,0 1 0,0-1 0,1 0 0,-1 0 0,0 0 0,0 0 0,0 0 0,1 1 0,-1-1 0,0 0 0,0 0 0,0 0 0,0 0 0,0 1 0,0-1 0,1 0 0,-1 0 0,0 1 0,0-1 0,0 0 0,0 0 0,0 0 0,0 1 0,0-1 0,0 0 0,0 1 0,7-19 0,-7 17 0,8-35-1245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10:00.582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426 916 24575,'3'4'0,"0"0"0,-1 0 0,1 0 0,-1 1 0,0-1 0,0 1 0,0 0 0,0 0 0,-1 0 0,0 0 0,1 8 0,3 16 0,121 691-1009,-79-418 648,-14-94 348,57 300 301,-79-474-288,-11-34 0,0 1 0,1-1 0,-1 0 0,0 0 0,0 0 0,0 0 0,0 0 0,0 0 0,1 1 0,-1-1 0,0 0 0,0 0 0,0 0 0,0 0 0,1 0 0,-1 0 0,0 0 0,0 0 0,0 0 0,0 0 0,1 0 0,-1 0 0,0 0 0,0 0 0,0 0 0,0 0 0,1 0 0,-1 0 0,0 0 0,0 0 0,0 0 0,1 0 0,-1 0 0,0 0 0,0-1 0,0 1 0,0 0 0,0 0 0,1 0 0,-1 0 0,0 0 0,0 0 0,0-1 0,0 1 0,0 0 0,0 0 0,0 0 0,1 0 0,-1 0 0,0-1 0,0 1 0,0 0 0,0 0 0,0 0 0,0-1 0,0 1 0,0 0 0,0 0 0,0 0 0,0 0 0,0-1 0,0 1 0,0 0 0,0 0 0,0 0 0,0-1 0,5-60 0,-6-795 778,-4 385-461,5 375-317,1 262 0,-2 207 0,1-369 0,0-1 0,0 0 0,0 1 0,-1-1 0,1 0 0,-1 0 0,0 1 0,-1 2 0,-3-10 0,-4-16 0,-79-252 0,24 70 0,36 118 0,-95-265 0,97 292 0,-54-89 0,-2-1 0,70 121 0,1 0 0,2-1 0,-13-54 0,9-12 0,-1-175 0,13 206 0,3 688 0,-3-325 0,3-263 0,2-1 0,15 67 0,5 36 0,1 120 0,-2-122 0,-13-85 0,8 100 0,-16-108 0,2 0 0,2 0 0,2 0 0,22 71 0,-23-89 0,-1 0 0,3 50 0,-6-49 0,0-1 0,13 48 0,-7-44 0,-2 1 0,-1 0 0,3 60 0,-10 99 0,-1-80 0,2 1002 0,2-1081 0,1 1 0,2-1 0,2 0 0,14 44 0,-11-41 0,-1 0 0,-1 1 0,3 43 0,-10 280 0,-4-166 0,3 352 0,-1-526 0,-2 1 0,0-1 0,-2 0 0,0 0 0,-1 0 0,0-1 0,-15 28 0,20-44 0,0 1 0,0-1 0,0 0 0,-1 0 0,1 1 0,-1-1 0,0 0 0,1 0 0,-1 0 0,0-1 0,0 1 0,0 0 0,0-1 0,0 1 0,-1-1 0,1 0 0,0 0 0,-1 0 0,1 0 0,-1 0 0,1 0 0,-1 0 0,1-1 0,-1 0 0,1 1 0,-1-1 0,0 0 0,1 0 0,-1 0 0,0-1 0,1 1 0,-1-1 0,1 1 0,-1-1 0,1 0 0,-1 0 0,1 0 0,0 0 0,-1 0 0,-1-2 0,-6-3 0,1 0 0,-1-1 0,1 0 0,1 0 0,0-1 0,0 0 0,0-1 0,-7-11 0,8 9 0,0-1 0,1 0 0,0 0 0,1-1 0,1 0 0,0 1 0,1-2 0,0 1 0,-2-26 0,3-10 0,5-69 0,1 30 0,-6-46 0,4-118 0,10 163 0,-6 49 0,1-52 0,-6-1746 0,-3 863 0,2 656 0,0 305 0,-2 0 0,1 0 0,-2 0 0,0 1 0,-8-25 0,-34-63 0,27 61 0,16 37 0,1-1 0,-1 1 0,0-1 0,0 1 0,-1 0 0,-4-5 0,7 7 0,0 1 0,0 0 0,-1 0 0,1-1 0,0 1 0,-1 0 0,1 0 0,0 0 0,-1 0 0,1-1 0,0 1 0,0 0 0,-1 0 0,1 0 0,-1 0 0,1 0 0,0 0 0,-1 0 0,1 0 0,0 0 0,-1 0 0,1 0 0,0 0 0,-1 0 0,1 0 0,0 0 0,-1 0 0,1 1 0,-1-1 0,-7 17 0,4 15 0,1 0 0,1 0 0,5 60 0,-1-20 0,-1 1142 0,-3-1171 0,-9 50 0,5-49 0,-1 45 0,8 673 0,1-716 0,12 62 0,-5-42 0,13 72 0,-11-81 0,-3 2 0,1 64 0,-10 1 0,-1-260 0,4-179 0,11 230 0,-8 59 0,3-50 0,-7 34 0,-3-322 0,1 359 0,-5-56 0,5 57 0,0-1 0,0 1 0,0 0 0,0 0 0,-1-1 0,0 1 0,1 0 0,-2 0 0,1 1 0,0-1 0,-4-4 0,6 8 0,-1-1 0,1 1 0,-1-1 0,1 1 0,-1 0 0,1-1 0,-1 1 0,0 0 0,1-1 0,-1 1 0,1 0 0,-1 0 0,0-1 0,1 1 0,-1 0 0,0 0 0,1 0 0,-1 0 0,0 0 0,1 0 0,-1 0 0,0 0 0,1 0 0,-1 0 0,1 1 0,-1-1 0,0 0 0,1 0 0,-1 0 0,0 1 0,1-1 0,-1 0 0,1 1 0,-1-1 0,1 1 0,-1-1 0,1 0 0,-1 1 0,1-1 0,-1 1 0,1 0 0,0-1 0,-1 1 0,1-1 0,0 1 0,0-1 0,-1 1 0,1 1 0,-14 34 0,13-33 0,-13 49 0,1 1 0,3 0 0,2 1 0,-1 108 0,10-143 0,-2 46 0,0-62 0,1 0 0,-1 0 0,1 0 0,-1-1 0,0 1 0,0 0 0,0-1 0,0 1 0,0 0 0,-1-1 0,1 0 0,-1 1 0,1-1 0,-1 0 0,0 1 0,0-1 0,0 0 0,-3 2 0,4-4 0,0 1 0,0-1 0,0 0 0,0 1 0,0-1 0,0 0 0,1 0 0,-1 0 0,0 1 0,0-1 0,0 0 0,0 0 0,0 0 0,0-1 0,0 1 0,0 0 0,0 0 0,0 0 0,1-1 0,-1 1 0,0 0 0,0-1 0,0 1 0,0-1 0,1 1 0,-1-1 0,0 1 0,0-1 0,1 0 0,-1 1 0,1-1 0,-1 0 0,0 0 0,1 1 0,-1-1 0,1 0 0,0 0 0,-1 0 0,1 1 0,0-1 0,-1 0 0,1-2 0,-11-39 0,5-14 0,3 1 0,6-78 0,0 21 0,-4 42 0,3-77 0,1 131 0,1-1 0,0 1 0,2 0 0,0 0 0,0 1 0,1 0 0,1 0 0,1 1 0,12-17 0,-6 7 0,25-50 0,-21 21 0,22-102 0,-3 9 0,-8 54 0,-4-1 0,-4-1 0,11-119 0,23-374 0,-52 532 0,3 0 0,2 0 0,22-76 0,-30 128 0,0 0 0,0 0 0,0 0 0,1 0 0,0 0 0,-1 1 0,5-5 0,-6 6 0,0 1 0,1 0 0,-1-1 0,1 1 0,-1 0 0,1-1 0,0 1 0,-1 0 0,1 0 0,-1 0 0,1-1 0,-1 1 0,1 0 0,0 0 0,-1 0 0,1 0 0,-1 0 0,1 0 0,0 0 0,-1 0 0,1 0 0,-1 0 0,1 1 0,-1-1 0,1 0 0,0 0 0,-1 0 0,1 1 0,-1-1 0,1 0 0,-1 1 0,1-1 0,-1 0 0,0 1 0,1-1 0,-1 1 0,1-1 0,-1 1 0,0-1 0,1 1 0,-1-1 0,0 1 0,0-1 0,1 1 0,-1-1 0,0 2 0,7 11 0,-2 0 0,0 1 0,0-1 0,-2 1 0,5 27 0,-4-20 0,86 561 0,-56-335 0,39 572 0,-67-671 0,5 1 0,55 256 0,59 19-1365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25:05.291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471 4430 24575,'0'43'0,"3"88"0,-1-113 0,0 0 0,2 0 0,0 0 0,1 0 0,8 19 0,-4-15 0,-2 0 0,0 0 0,-2 1 0,0 0 0,1 28 0,-2 117 0,-5-154 0,2-7 0,-2 1 0,1-1 0,-1 1 0,0-1 0,-1 1 0,1-1 0,-6 13 0,6-18 0,-1 1 0,1-1 0,-1 1 0,0-1 0,0 1 0,0-1 0,0 0 0,0 0 0,-1 0 0,1 0 0,-1 0 0,1-1 0,-1 1 0,0-1 0,1 0 0,-1 1 0,0-1 0,0-1 0,0 1 0,0 0 0,-5 0 0,-1 0 0,-1 0 0,1-1 0,-1 0 0,0-1 0,1 0 0,-1-1 0,1 1 0,0-2 0,-1 1 0,1-2 0,0 1 0,1-1 0,-1 0 0,1-1 0,0 0 0,-12-9 0,11 7 0,0-1 0,0 0 0,1-1 0,0 0 0,0 0 0,1-1 0,0 0 0,1 0 0,0 0 0,1-1 0,0 0 0,-7-21 0,6 9 0,2 10 0,0-1 0,1 1 0,-2-16 0,5 29 0,0-1 0,0 1 0,0-1 0,0 1 0,0 0 0,0-1 0,0 1 0,0-1 0,0 1 0,0 0 0,0-1 0,0 1 0,0-1 0,0 1 0,0-1 0,0 1 0,0 0 0,0-1 0,1 1 0,-1-1 0,0 1 0,0 0 0,0-1 0,1 1 0,-1 0 0,0-1 0,1 1 0,-1 0 0,0 0 0,1-1 0,-1 1 0,11 8 0,10 24 0,-1 9 0,-1 1 0,22 73 0,-35-91 0,0-1 0,-2 1 0,-1 0 0,0 0 0,-2 1 0,-3 46 0,-2-57 0,-1-15 0,-3-25 0,-1-59 0,3-1 0,7-100 0,1 84 0,-1 33 0,-2-84 0,0 145 0,-1 1 0,1 0 0,-2-1 0,1 1 0,-1 0 0,0 0 0,0 0 0,-7-9 0,9 14 0,0 0 0,0-1 0,-1 1 0,1 0 0,-1 0 0,0 0 0,0 0 0,0 0 0,0 0 0,0 1 0,0-1 0,0 1 0,0-1 0,-1 1 0,1 0 0,0 0 0,-1 0 0,1 0 0,-1 0 0,0 0 0,1 1 0,-1-1 0,1 1 0,-1 0 0,0 0 0,-4 0 0,5 1 0,0 0 0,0 1 0,0-1 0,0 0 0,1 1 0,-1-1 0,0 1 0,1-1 0,-1 1 0,1 0 0,0 0 0,-1 0 0,1 0 0,0 0 0,0 0 0,0 0 0,0 0 0,1 0 0,-1 0 0,0 1 0,1-1 0,-1 4 0,-4 59 0,4-54 0,1 332 0,3-139 0,-3-192 0,1 36 0,-2 1 0,-2 0 0,-18 87 0,5-73 0,3 0 0,3 1 0,3 0 0,0 87 0,7-145 0,0-1 0,-1 0 0,0 1 0,0-1 0,-2 10 0,3-15 0,0 1 0,-1-1 0,1 1 0,0-1 0,0 1 0,-1-1 0,1 1 0,0-1 0,0 1 0,-1-1 0,1 1 0,-1-1 0,1 0 0,0 1 0,-1-1 0,1 0 0,-1 1 0,1-1 0,-1 0 0,1 1 0,-1-1 0,1 0 0,-1 0 0,0 0 0,0 0 0,0 0 0,0 0 0,0-1 0,0 1 0,0-1 0,1 1 0,-1-1 0,0 1 0,0-1 0,0 1 0,1-1 0,-1 0 0,0 0 0,1 1 0,-1-1 0,0 0 0,1 0 0,-1 0 0,0-1 0,-4-7 0,0-1 0,0 0 0,1 0 0,0 0 0,1-1 0,0 0 0,0 1 0,-1-18 0,-1-91 0,5 94 0,2-330 0,-2 3332 0,1-2955 0,-1-17 0,1 1 0,-1-1 0,0 1 0,-1-1 0,1 1 0,-1-1 0,0 0 0,-2 6 0,3-11 0,-1 0 0,1 0 0,0 0 0,-1 0 0,1 0 0,0 0 0,0 0 0,-1-1 0,1 1 0,0 0 0,0 0 0,-1 0 0,1 0 0,0 0 0,0-1 0,0 1 0,-1 0 0,1 0 0,0-1 0,0 1 0,0 0 0,0 0 0,-1 0 0,1-1 0,0 1 0,0 0 0,0 0 0,0-1 0,0 1 0,0 0 0,0-1 0,0 1 0,0 0 0,0 0 0,0-1 0,0 1 0,0 0 0,0-1 0,0 1 0,0-1 0,-5-19 0,-7-437 0,14 316 0,-2 89 0,-1-65 0,27-210 0,10 138 0,17-123 0,-42 121 0,-8 112 0,3-1 0,31-151 0,-27 182 0,-2-1 0,3-68 0,-10 111 0,0-1 0,0 0 0,0 0 0,4-10 0,-2 24 0,0 0 0,-1 1 0,0-1 0,0 1 0,-1 0 0,2 8 0,21 284 0,-24 3 0,-1-160 0,-2 109 0,6 295 0,53-82 0,-47-410 0,-3 6 0,-1 108 0,-6-116 0,2-1 0,2 0 0,11 57 0,5-30 0,-8-38 0,-3 0 0,0 1 0,2 75 0,-9 116 0,-5 211 0,-36-76 0,38-360 0,1 1 0,-1 0 0,0 0 0,-1-1 0,0 1 0,0-1 0,-6 10 0,7-15 0,1 0 0,0 0 0,-1 0 0,1-1 0,-1 1 0,1-1 0,-1 1 0,0-1 0,0 0 0,1 0 0,-1 1 0,0-1 0,0-1 0,0 1 0,0 0 0,0 0 0,-1-1 0,1 1 0,0-1 0,0 0 0,0 1 0,-1-1 0,1 0 0,0 0 0,0-1 0,0 1 0,0 0 0,-1-1 0,1 1 0,0-1 0,-3-1 0,-2-1 0,1-1 0,0 0 0,1 0 0,-1 0 0,0-1 0,1 1 0,0-1 0,0 0 0,1-1 0,0 1 0,-1-1 0,2 0 0,-1 0 0,1-1 0,-4-8 0,0-3 0,0 0 0,1 0 0,1-1 0,-4-30 0,4-8 0,7-105 0,1 56 0,-3-351 0,1 427 0,9-48 0,1-10 0,-10 61 0,1-29 0,3 1 0,2 0 0,14-57 0,-21 112 0,0-1 0,0 0 0,0 1 0,1-1 0,-1 1 0,0-1 0,0 0 0,0 1 0,0-1 0,1 1 0,-1-1 0,0 0 0,1 1 0,-1-1 0,0 1 0,1-1 0,-1 1 0,1-1 0,-1 1 0,0 0 0,1-1 0,-1 1 0,2-1 0,2 13 0,0 27 0,-3 348 0,-3-189 0,2-194 0,0 5 0,0 0 0,0 1 0,-1-1 0,-4 17 0,4-24 0,1-1 0,0 0 0,-1 0 0,1 1 0,-1-1 0,1 0 0,-1 0 0,0 1 0,1-1 0,-1 0 0,0 0 0,0 0 0,0 0 0,0 0 0,0 0 0,0 0 0,0-1 0,0 1 0,0 0 0,0-1 0,-1 1 0,1 0 0,0-1 0,0 1 0,-1-1 0,1 0 0,0 1 0,-1-1 0,1 0 0,0 0 0,-1 0 0,1 0 0,0 0 0,-1 0 0,1 0 0,0-1 0,-1 1 0,1 0 0,0-1 0,0 1 0,-1-1 0,0 0 0,-3-1 0,1-1 0,-1 1 0,1-1 0,0 0 0,0 0 0,0-1 0,0 1 0,1-1 0,-1 0 0,1 0 0,0 0 0,0 0 0,1 0 0,-1-1 0,1 1 0,0-1 0,0 0 0,0 0 0,1 0 0,0 0 0,-1-5 0,-2-13 0,1-1 0,1 0 0,2-27 0,0 38 0,1-34 0,0 28 0,0 0 0,-1 0 0,-1 0 0,-1 0 0,-1 0 0,-9-32 0,7 39 0,1 0 0,0-1 0,1 0 0,0 1 0,1-1 0,0-1 0,1 1 0,0 0 0,1 0 0,3-23 0,40-315 0,-43 347 0,0 1 0,1-1 0,-1 1 0,1 0 0,0-1 0,0 1 0,0 0 0,0-1 0,1 1 0,-1 0 0,1 0 0,3-4 0,-5 7 0,1-1 0,-1 1 0,1-1 0,-1 1 0,0 0 0,1-1 0,-1 1 0,1 0 0,-1 0 0,1-1 0,-1 1 0,1 0 0,0 0 0,-1 0 0,1 0 0,-1 0 0,1 0 0,-1 0 0,1 0 0,-1 0 0,1 0 0,-1 0 0,1 0 0,0 0 0,-1 0 0,1 0 0,-1 1 0,1-1 0,1 2 0,0-1 0,0 0 0,0 1 0,-1 0 0,1-1 0,-1 1 0,1 0 0,-1 0 0,0 0 0,0 0 0,2 3 0,13 35 0,-1 0 0,-2 1 0,-2 1 0,10 74 0,0-5 0,36 191 0,1 7 0,-57-303 0,0-1 0,0 1 0,1-1 0,0 0 0,0 1 0,0-1 0,0 0 0,1 0 0,3 5 0,-5-10 0,-1 0 0,0 1 0,1-1 0,-1 0 0,0 0 0,1 0 0,-1 0 0,0 1 0,1-1 0,-1 0 0,1 0 0,-1 0 0,0 0 0,1 0 0,-1 0 0,1 0 0,-1 0 0,0 0 0,1 0 0,-1 0 0,1 0 0,-1 0 0,0-1 0,1 1 0,-1 0 0,0 0 0,1 0 0,-1 0 0,0-1 0,1 1 0,-1 0 0,0 0 0,1-1 0,-1 1 0,0 0 0,0-1 0,1 1 0,-1 0 0,0-1 0,0 1 0,0 0 0,1-1 0,-1 1 0,0 0 0,0-1 0,0 1 0,0-1 0,0 1 0,0 0 0,0-1 0,0 0 0,7-26 0,3-60 0,-4-162 0,-6 125 0,9-138 0,63-382 0,43-237 0,-27 298 0,8-71 0,-45 319 0,5-73 0,-15 43 0,26 6 0,-8 48 0,91-869 0,-92 606 0,-1 14 0,-39-655 49,-21 775-1463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10:13.698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503 395 24575,'-1'0'0,"1"0"0,-1 0 0,1 0 0,-1 0 0,1 0 0,-1 1 0,1-1 0,-1 0 0,1 0 0,0 1 0,-1-1 0,1 0 0,-1 1 0,1-1 0,0 0 0,-1 1 0,1-1 0,0 1 0,-1-1 0,1 0 0,0 1 0,0-1 0,0 1 0,-1-1 0,1 1 0,0-1 0,0 1 0,0-1 0,0 1 0,0-1 0,0 1 0,0-1 0,0 2 0,-3 14 0,0 1 0,2 0 0,-1 23 0,2-9 0,-7 890 0,8-478 0,1-532 0,-3-96 0,-1 152 0,-1 0 0,-2 0 0,-15-52 0,-30-118 0,4 17 0,25 117 0,2 0 0,4-1 0,-7-75 0,-5-135 0,18 221 0,-3 0 0,-31-95 0,29 114 0,7 18 0,-1 0 0,-11-21 0,8 30 0,11 13 0,0 0 0,0 0 0,-1 0 0,1 0 0,0 0 0,0 0 0,-1 0 0,1 0 0,0 0 0,0 0 0,-1 0 0,1 0 0,0 0 0,0 0 0,-1 0 0,1 0 0,0 0 0,0 0 0,-1 0 0,1 1 0,0-1 0,0 0 0,-1 0 0,1 0 0,0 0 0,0 1 0,0-1 0,0 0 0,-1 0 0,1 0 0,0 1 0,0-1 0,-8 29 0,6 19 0,1 1 0,13 95 0,-5-86 0,4 35 0,27 97 0,-10-34 0,-19-96 0,27 92 0,-9-67 0,44 150 0,-66-202 0,-1 0 0,0 55 0,-3-49 0,8 55 0,8 18 0,-6 0 0,-3 142 0,-10 897 0,3-629 0,-4-476 0,-2-1 0,-2 0 0,-15 55 0,-12 79 0,27-80 0,-14 93 0,-29 7 0,26-114 0,-23 121 0,38-173 0,2 1 0,1 0 0,2 0 0,1 0 0,1 1 0,4 34 0,0-54 0,1-1 0,0 1 0,1-1 0,9 20 0,-7-17 0,0 0 0,5 26 0,-10-34 0,0-3 0,-1-1 0,1 0 0,0 0 0,1 0 0,-1 1 0,1-1 0,0-1 0,0 1 0,4 7 0,-6-12 0,1 0 0,-1 0 0,0 1 0,0-1 0,0 0 0,0 1 0,1-1 0,-1 0 0,0 0 0,0 0 0,1 1 0,-1-1 0,0 0 0,1 0 0,-1 0 0,0 1 0,0-1 0,1 0 0,-1 0 0,0 0 0,1 0 0,-1 0 0,0 0 0,1 0 0,-1 0 0,0 0 0,1 0 0,-1 0 0,0 0 0,1 0 0,-1 0 0,0 0 0,1 0 0,-1 0 0,0 0 0,1 0 0,-1-1 0,0 1 0,0 0 0,1 0 0,-1 0 0,0-1 0,0 1 0,1 0 0,-1-1 0,10-19 0,-1-27 0,-5-288 0,-6 189 0,1 110 0,0 7 0,1 1 0,1 0 0,2-1 0,0 1 0,2 1 0,10-34 0,50-189 0,-45 161 0,-5 16 0,-3 0 0,2-104 0,-14-151 0,-3 134 0,2 148 0,2-52 0,2 84 0,2 19 0,2 24 0,5 463 0,-15-324 0,5 1 0,-5 160 0,3-321 0,-1 1 0,0 0 0,-1-1 0,0 1 0,-1-1 0,1 0 0,-2 0 0,1 0 0,-1 0 0,-6 9 0,7-13 0,0 0 0,0 0 0,-1 0 0,0 0 0,1-1 0,-1 1 0,-1-1 0,1 0 0,0 0 0,-1-1 0,1 0 0,-1 1 0,0-1 0,0-1 0,0 1 0,0-1 0,0 0 0,-6 1 0,9-2 0,0 0 0,-1 0 0,1 0 0,0-1 0,0 1 0,0 0 0,0-1 0,0 0 0,0 1 0,0-1 0,0 0 0,0 0 0,0 0 0,0-1 0,1 1 0,-1 0 0,0-1 0,1 1 0,-1-1 0,1 1 0,0-1 0,-1 0 0,1 1 0,-2-4 0,-2-5 0,0 0 0,0 0 0,-4-16 0,7 19 0,-7-23 0,1-1 0,2-1 0,1 1 0,-2-46 0,9-133 0,2 76 0,-4-511 0,1 618 0,2 0 0,1 1 0,11-40 0,-6 32 0,4-43 0,-6-309 0,-9 219 0,3 49 0,-6-190 0,1 254 0,-2 1 0,-3 0 0,-26-89 0,28 118 0,2 0 0,1-1 0,-2-29 0,4 27 0,-1 0 0,-11-39 0,-2 2 0,10 37 0,-17-49 0,17 58 0,5 14 0,-1-1 0,1 1 0,-1 0 0,0-1 0,0 1 0,0 0 0,-5-7 0,6 16 0,-1 1 0,1-1 0,0 0 0,1 1 0,-1 7 0,1-8 0,-1 39 0,1 0 0,3 0 0,1 0 0,12 46 0,-6-42 0,-1-1 0,5 95 0,-15 98 0,-2-93 0,1-44 0,6 126 0,1-194 0,2 0 0,16 48 0,-13-50 0,-1 1 0,8 64 0,-14 158 0,-5-129 0,2-121 0,0-1 0,0 1 0,-1-1 0,1 1 0,-1-1 0,-1 0 0,1 1 0,-1-1 0,-2 7 0,2-9 0,0-1 0,0 0 0,1 1 0,-1-1 0,0 0 0,-1 0 0,1-1 0,0 1 0,-1 0 0,1-1 0,0 1 0,-1-1 0,0 0 0,1 0 0,-1 0 0,0 0 0,0 0 0,1-1 0,-7 1 0,-15 2 0,13-2 0,1 0 0,0 1 0,-1 0 0,-17 7 0,25-8 0,0 1 0,0-1 0,1 1 0,-1-1 0,1 1 0,-1 0 0,1 0 0,0 0 0,0 0 0,0 1 0,0-1 0,0 0 0,0 1 0,0 0 0,1-1 0,0 1 0,-1 0 0,1 0 0,0 0 0,0-1 0,0 6 0,-2 16 0,1 1 0,1-1 0,1 0 0,5 31 0,-1 14 0,0-12 0,16 83 0,-19-135 0,0 0 0,0 0 0,1 0 0,0 0 0,0-1 0,0 1 0,1-1 0,-1 1 0,1-1 0,0 0 0,1 0 0,-1 0 0,1-1 0,-1 1 0,1-1 0,0 0 0,0 0 0,0 0 0,1 0 0,-1-1 0,1 0 0,0 0 0,-1 0 0,1 0 0,9 1 0,9 2 0,0-2 0,0-1 0,0 0 0,31-3 0,-40 1 0,101 0 0,131-6 0,-237 5 0,0 0 0,-1-1 0,1 0 0,-1 0 0,0-1 0,1 0 0,-1-1 0,0 1 0,-1-2 0,1 1 0,11-10 0,-8 5 0,-1-1 0,0 0 0,-1-1 0,0 0 0,-1 0 0,12-21 0,-3-3 0,-1-1 0,-2-1 0,-1 0 0,9-50 0,26-219 0,-42 252 0,23-388 0,-29-3 0,-2 224 0,1-54-59,19-1111-686,-14 1351 745,-3 80 0,-5 775-713,-54 7 133,41-687 937,-21 211-355,29-5 962,12-321-873,0-1 0,2-1 0,1 1 0,1-1 1,1 0-1,20 39 0,-13-29-23,19 66 0,2 90-68,-31-158 0,-4-26-68,-1 0 0,1 0-1,0-1 1,1 1 0,-1 0 0,1 0-1,0-1 1,0 1 0,0-1 0,1 0-1,-1 0 1,1 0 0,0 0 0,1 0-1,-1-1 1,1 1 0,-1-1-1,1 0 1,5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7:48.463"/>
    </inkml:context>
    <inkml:brush xml:id="br0">
      <inkml:brushProperty name="width" value="0.35" units="cm"/>
      <inkml:brushProperty name="height" value="0.35" units="cm"/>
      <inkml:brushProperty name="color" value="#DBDBDB"/>
    </inkml:brush>
  </inkml:definitions>
  <inkml:trace contextRef="#ctx0" brushRef="#br0">348 576 24575,'2'0'0,"1"0"0,-1 1 0,1-1 0,0 1 0,-1 0 0,1 0 0,-1 0 0,1 0 0,-1 0 0,0 0 0,0 1 0,1-1 0,-1 1 0,0 0 0,0 0 0,0-1 0,2 5 0,2 2 0,0-1 0,-1 1 0,7 15 0,12 30 0,-2 1 0,-3 0 0,13 60 0,20 174 0,-31-66 0,-12 346 0,-11-536 0,1-66 0,-3-329-225,-27-611-903,13 802 1049,4 56 82,2-188-1,12 296-2,0 1 0,1-1 0,0 1 0,0-1 0,1 1 0,3-10 0,-5 17 0,0-1 0,0 1 0,1 0 0,-1-1 0,0 1 0,0 0 0,0-1 0,0 1 0,1 0 0,-1 0 0,0-1 0,0 1 0,1 0 0,-1 0 0,0-1 0,0 1 0,1 0 0,-1 0 0,0 0 0,1 0 0,-1 0 0,0-1 0,1 1 0,-1 0 0,0 0 0,1 0 0,-1 0 0,0 0 0,1 0 0,8 9 0,-1 8 0,-2 0 0,0 1 0,-1-1 0,-1 1 0,0 0 0,1 21 0,-3-25 0,32 399 662,-30 5 94,-4-376-747,0 5-9,-5 155 0,2-169 0,-1 0 0,-1 0 0,-20 62 0,22-88 0,0 1 0,0-1 0,0 0 0,-1 0 0,0 0 0,-1 0 0,-5 6 0,9-12 0,0 0 0,0 0 0,0 0 0,0 0 0,-1 0 0,1 0 0,0 0 0,-1 0 0,1 0 0,-1-1 0,1 1 0,-1-1 0,1 1 0,-1-1 0,1 1 0,-1-1 0,0 0 0,1 0 0,-1 0 0,1 0 0,-1 0 0,0 0 0,1 0 0,-1 0 0,1-1 0,-1 1 0,1-1 0,-1 1 0,1-1 0,-1 1 0,1-1 0,-1 0 0,1 0 0,0 0 0,-1 0 0,1 0 0,0 0 0,0 0 0,0 0 0,-2-3 0,-5-4 0,1-1 0,1 0 0,0 0 0,0 0 0,0-1 0,-5-14 0,-23-72 0,25 70 0,-253-955-671,213 765 671,47 190 0,12 61 0,74 549 336,-55 12-1,-29-567-335,1-13 0,0 0 0,-2 0 0,0 0 0,-4 18 0,2-30 0,-1-13 0,-143-709 0,104 392 0,41 290 0,2 36 0,0 0 0,0 0 0,0 0 0,0 0 0,0 0 0,0 0 0,0 0 0,1 0 0,-1 0 0,0 0 0,0 0 0,0 1 0,0-1 0,0 0 0,0 0 0,0 0 0,0 0 0,0 0 0,0 0 0,0 0 0,0 0 0,0 0 0,0 0 0,1 0 0,-1 0 0,0 0 0,0 0 0,0 0 0,0 0 0,0 0 0,0 0 0,0 0 0,0 0 0,0 0 0,0 0 0,0 0 0,0 0 0,0 0 0,1 0 0,-1 0 0,0 0 0,0-1 0,0 1 0,0 0 0,0 0 0,0 0 0,0 0 0,0 0 0,0 0 0,0 0 0,0 0 0,8 21 0,33 134-455,-6 2 0,25 295 0,-53-357-6371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8:19.525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550 7455 24575,'-4'0'0,"0"-1"0,0 1 0,0-1 0,0 0 0,1-1 0,-1 1 0,0-1 0,1 1 0,-1-1 0,1 0 0,-1 0 0,1-1 0,0 1 0,0-1 0,0 0 0,1 1 0,-1-1 0,1 0 0,-1-1 0,1 1 0,0 0 0,0-1 0,0 1 0,-2-7 0,-3-7 0,0-1 0,2-1 0,-6-28 0,0-30 0,4 1 0,3-1 0,7-95 0,-1 113 0,-1 39 0,0 30 0,-1 34 0,1-10 0,-1-1 0,-2 0 0,-1 1 0,-1-1 0,-2-1 0,-15 45 0,17-63 0,-8 18 0,-1 0 0,-25 44 0,35-68 0,-2-1 0,1-1 0,-1 1 0,0-1 0,0 1 0,-1-2 0,0 1 0,0 0 0,0-1 0,-1-1 0,1 1 0,-1-1 0,0 0 0,-1 0 0,1-1 0,-12 4 0,17-6 0,-1-1 0,1 1 0,-1-1 0,0 1 0,1-1 0,-1 0 0,1 0 0,-1 0 0,0-1 0,1 1 0,-1-1 0,1 1 0,-1-1 0,1 0 0,-1 0 0,1 0 0,0 0 0,-1 0 0,1 0 0,-4-4 0,4 2 0,-1 0 0,0 0 0,1 0 0,0-1 0,0 1 0,0-1 0,0 1 0,0-1 0,1 0 0,-1 0 0,1 0 0,-1-4 0,-1-13 0,1-1 0,1 0 0,0 1 0,4-24 0,-2 31 0,4-626 0,-7 364 0,3 253 0,1 0 0,1 1 0,1-1 0,0 1 0,2 0 0,9-21 0,-10 21 0,0 1 0,-1 0 0,-2-1 0,0 0 0,-1 0 0,-3-24 0,1 24 0,1 0 0,1 1 0,0-1 0,2 1 0,0-1 0,8-22 0,-3 14 0,-1 0 0,-2 0 0,-1-1 0,-1 1 0,-2-53 0,2-19 0,19-54 0,-1 69 0,-13 57 0,0-2 0,4-50 0,-11-43 0,0-4 0,0 118 0,2 0 0,-1 0 0,1 0 0,6-14 0,6-22 0,2-42 0,-5 0 0,1-94 0,-12-182 0,-4 162 0,2 129 0,3-81 0,3 128 0,-1 22 0,1 18 0,2 51 0,-3 0 0,-3 0 0,-9 94 0,-77 507 0,46-401 0,-5 65-161,-49 315-286,72-535 447,8-68 0,13-40 0,-1-1 0,1 0 0,0 0 0,0 0 0,0 1 0,0-1 0,0 0 0,0 0 0,0 0 0,0 1 0,0-1 0,-1 0 0,1 0 0,0 0 0,0 0 0,0 1 0,0-1 0,0 0 0,-1 0 0,1 0 0,0 0 0,0 0 0,0 1 0,-1-1 0,1 0 0,0 0 0,0 0 0,-1 0 0,1 0 0,0 0 0,0 0 0,0 0 0,-1 0 0,1 0 0,0 0 0,0 0 0,-1 0 0,1 0 0,0 0 0,0 0 0,-1 0 0,-5-19 0,3-11 0,2-1 0,0 1 0,3 0 0,5-37 0,-7 64 0,17-116 101,4 2 1,55-169-1,114-218 203,-175 465-304,-9 24 0,0 0 0,0 0 0,1 0 0,1 1 0,1 0 0,14-18 0,-22 31 0,0 0 0,-1 0 0,1 0 0,0 0 0,0 0 0,0 0 0,0 1 0,0-1 0,1 0 0,-1 1 0,0-1 0,0 1 0,0-1 0,0 1 0,1 0 0,-1-1 0,0 1 0,1 0 0,-1 0 0,0 0 0,0 0 0,1 0 0,-1 0 0,0 0 0,0 0 0,1 1 0,-1-1 0,0 0 0,0 1 0,1-1 0,-1 1 0,0-1 0,0 1 0,0 0 0,0 0 0,0-1 0,2 3 0,1 1 0,1 1 0,-1-1 0,-1 1 0,1 0 0,-1 0 0,0 1 0,4 6 0,8 25 0,-1 1 0,-2 1 0,14 67 0,5 127 0,-14 24 0,-1-10 0,-16-238 0,6 32 0,-6-39 0,1-1 0,-1 1 0,0-1 0,1 1 0,-1-1 0,1 0 0,-1 1 0,1-1 0,0 1 0,-1-1 0,1 0 0,0 0 0,0 0 0,0 1 0,0-1 0,0 0 0,0 0 0,1 0 0,0 0 0,-1-1 0,0 0 0,-1 0 0,1 0 0,0 0 0,-1 0 0,1-1 0,0 1 0,-1 0 0,1 0 0,0-1 0,-1 1 0,1-1 0,-1 1 0,1 0 0,-1-1 0,1 1 0,-1-1 0,1 1 0,-1-1 0,1 0 0,-1 1 0,1-1 0,-1 1 0,0-1 0,1 0 0,-1 1 0,0-1 0,0 0 0,0 0 0,1 0 0,8-20 0,0-1 0,-1 0 0,8-39 0,7-79 0,-15 86 0,42-315 0,4-557 0,-55 888 0,1 38 0,5 38 0,67 548 0,-50 204 0,-23-1092 0,-1 119 0,0 27 0,4-198 0,2 326 0,1 59 0,11 583 0,-16-434 0,0-126 0,-4 309 0,-2-255 0,-26 143 0,16-164 0,-37 156 0,52-238 0,0 0 0,-1-1 0,0 1 0,0 0 0,-1-1 0,1 1 0,-1-1 0,0 0 0,0 0 0,0 0 0,-1 0 0,1-1 0,-1 1 0,0-1 0,-5 4 0,2-4 0,1 0 0,-1-1 0,1 1 0,-1-1 0,0 0 0,0-1 0,0 0 0,0 0 0,0 0 0,-12-1 0,-23-1 0,-62-7 0,89 6 0,0-2 0,0 1 0,1-2 0,-1 0 0,1-1 0,0 0 0,-20-13 0,25 14 0,0-1 0,1 0 0,0-1 0,0 1 0,0-2 0,1 1 0,0-1 0,1 0 0,0 0 0,0-1 0,0 0 0,1 0 0,1 0 0,0 0 0,0-1 0,0 0 0,2 0 0,-1 0 0,1 0 0,0 0 0,1 0 0,1-1 0,0-13 0,3-12 0,1 0 0,3 0 0,1 0 0,1 1 0,19-44 0,-3 3 0,150-523 0,-167 564 0,-2 0 0,-1 0 0,0-38 0,-7-107 0,-1 61 0,3-798 0,8 736 0,34-200 0,-4 75 0,-1-269 0,-40 1248-486,4-375 140,-1 893 119,2-1116 227,1-54 0,1-15 0,-2-9 0,-1 1 0,0 0 0,0 0 0,0-1 0,0 1 0,0 0 0,0-1 0,-1 1 0,1-1 0,-1 1 0,0-4 0,12-82 471,0-156 0,-11 164-366,4-629-862,-3 179 725,-2 497 32,1-36 0,-1 65 0,1-1 0,-1 1 0,1-1 0,0 1 0,0-1 0,0 1 0,1-1 0,0 1 0,3-7 0,-4 11 0,-1-1 0,0 1 0,1-1 0,-1 1 0,0 0 0,1-1 0,-1 1 0,0 0 0,1 0 0,-1-1 0,0 1 0,1 0 0,-1 0 0,1 0 0,-1-1 0,1 1 0,-1 0 0,1 0 0,-1 0 0,0 0 0,1 0 0,-1 0 0,1 0 0,-1 0 0,1 0 0,0 0 0,15 10 0,-2 9 0,0 0 0,-1 1 0,-1 0 0,-1 1 0,16 43 0,-22-52 0,168 468 45,-41 14-1,-96-319-44,4 12 0,-36-179 0,-2-20 0,-1-299 0,-4 172 0,-2-74 19,3-261 47,10 579-66,9 1087-633,-17-1152 650,0 7 100,-6 149 270,-4-151-387,10-45 0,0 1 0,0-1 0,0 1 0,-1-1 0,1 1 0,0-1 0,0 0 0,-1 1 0,1-1 0,0 0 0,0 1 0,-1-1 0,1 0 0,0 1 0,-1-1 0,1 0 0,0 1 0,-1-1 0,1 0 0,-1 0 0,1 0 0,0 1 0,-1-1 0,1 0 0,-1 0 0,1 0 0,-1 0 0,1 0 0,-1 0 0,0 0 0,0-1 0,-1 0 0,1 0 0,0 0 0,0 1 0,0-1 0,0 0 0,0 0 0,1-1 0,-1 1 0,0 0 0,0 0 0,1 0 0,-1 0 0,0-3 0,-11-27 0,2 0 0,1 0 0,1-1 0,-4-38 0,6 33 0,-66-430-162,-12-484 1,83 936 161,1 19 0,0 36 0,0-29 0,7 1354 345,-7-1215-333,-1-326 126,3-285 429,1 385-567,3 52 0,-6 24 0,1 0 0,-1 0 0,0 1 0,1-1 0,-1 0 0,0 0 0,1 0 0,-1 0 0,0 0 0,1 0 0,-1 0 0,0 1 0,0-1 0,1 0 0,-1 0 0,0 1 0,0-1 0,1 0 0,-1 0 0,0 0 0,0 1 0,0-1 0,0 0 0,1 1 0,-1-1 0,0 0 0,0 1 0,0-1 0,0 0 0,0 0 0,0 1 0,0-1 0,0 0 0,0 1 0,12 44 0,-12-44 0,16 114 0,-16-104 0,1 0 0,-2 1 0,1-1 0,-1 0 0,-1 1 0,0-1 0,-1 0 0,-4 11 0,7-21 0,0 1 0,-1-1 0,1 1 0,-1-1 0,0 1 0,0-1 0,1 1 0,-1-1 0,0 0 0,0 1 0,0-1 0,0 0 0,0 0 0,-1 0 0,1 0 0,0 0 0,0 0 0,-1 0 0,1 0 0,-1 0 0,1-1 0,-3 2 0,2-2 0,1-1 0,-1 1 0,1 0 0,-1-1 0,1 1 0,-1-1 0,1 1 0,0-1 0,-1 0 0,1 1 0,0-1 0,-1 0 0,1 0 0,0 0 0,0 0 0,0 0 0,0 0 0,0-1 0,-1 0 0,-6-9 0,1 0 0,1-1 0,-1 1 0,-4-15 0,-34-102 0,29 78 0,-28-63 0,13 46 0,4-1 0,-23-90 0,-15-149 0,48 228 0,-3 1 0,-38-96 0,48 142 0,2 0 0,-6-41 0,7 35 0,-12-42 0,11 51 0,1-1 0,2 0 0,-4-57 0,10-92 0,2 109 0,-9-95 0,5 153 0,-2-23 0,-2 1 0,-1 0 0,-1 1 0,-16-44 0,1 11 0,2-2 0,-12-80 0,-19-67 0,26 113 0,28 589 0,-5-461 0,-1-1 0,-1 1 0,-1-1 0,-13 38 0,-8 39 0,-4 43 0,-11 67 0,10 133 0,23-237 0,2 271 0,7-234 0,-1-132 0,0-1 0,1 1 0,0-1 0,1 1 0,0-1 0,1 0 0,7 21 0,-10-33 0,1 1 0,-1-1 0,0 0 0,0 1 0,0-1 0,0 0 0,0 0 0,0 1 0,0-1 0,0 0 0,1 0 0,-1 1 0,0-1 0,0 0 0,0 0 0,0 0 0,1 1 0,-1-1 0,0 0 0,0 0 0,1 0 0,-1 0 0,0 0 0,0 1 0,1-1 0,-1 0 0,0 0 0,0 0 0,1 0 0,-1 0 0,0 0 0,1 0 0,-1 0 0,0 0 0,0 0 0,1 0 0,-1 0 0,0 0 0,1 0 0,-1 0 0,0 0 0,7-13 0,1-21 0,-9 13 0,0 0 0,-1 1 0,-1-1 0,-1 1 0,-1 0 0,-8-22 0,-10-48 0,4-36 0,-4-179 0,23-131 0,2 186 0,-2-379 0,0 622 0,0 1 0,-1-1 0,0 1 0,0 0 0,0-1 0,-5-11 0,6 17 0,-1 1 0,1-1 0,0 0 0,0 1 0,-1-1 0,1 0 0,-1 1 0,1-1 0,0 1 0,-1-1 0,1 1 0,-1-1 0,1 1 0,-1-1 0,0 1 0,1 0 0,-1-1 0,1 1 0,-1 0 0,0 0 0,1-1 0,-1 1 0,0 0 0,1 0 0,-1 0 0,-1-1 0,0 2 0,1 0 0,-1-1 0,1 1 0,-1 0 0,1 0 0,-1 0 0,1 0 0,-1 0 0,1 1 0,0-1 0,0 0 0,0 0 0,0 1 0,0-1 0,0 1 0,-1 2 0,-20 35 0,2 0 0,1 2 0,3 1 0,-20 73 0,29-80 0,2 1 0,1 0 0,2 0 0,1 0 0,5 38 0,-2 5 0,-2 14 0,0 13 0,16 132 0,-6-135 0,-8 176 0,-4-141 0,2-96 0,-1-21 0,0 1 0,2 0 0,0 0 0,2 0 0,0 0 0,1-1 0,11 30 0,-9-34 0,-1 1 0,0-1 0,-1 1 0,-1 0 0,1 25 0,-4 94 0,-2-65 0,1 1135 0,2-1191 0,1 0 0,1-1 0,0 1 0,1 0 0,8 19 0,-6-17 0,-1 0 0,0 0 0,3 30 0,-5 244 0,-6-145 0,4-53 0,-2 109 0,-1-190 0,-1 0 0,0-1 0,0 1 0,-2 0 0,1-1 0,-10 18 0,13-29 0,0 1 0,1-1 0,-1 1 0,0-1 0,0 0 0,0 1 0,0-1 0,0 0 0,0 0 0,0 0 0,-1 0 0,1 0 0,0 0 0,-3 1 0,4-2 0,-1 1 0,0-1 0,0 0 0,1 0 0,-1 0 0,0 0 0,0 0 0,1 0 0,-1 0 0,0 0 0,0 0 0,0 0 0,1 0 0,-1-1 0,0 1 0,0 0 0,1 0 0,-1-1 0,0 1 0,1-1 0,-2 1 0,0-2 0,0 0 0,0-1 0,0 1 0,0 0 0,0 0 0,1-1 0,-1 1 0,1-1 0,-1 0 0,1 1 0,0-1 0,0 0 0,-1-4 0,-3-31 0,1 0 0,1 0 0,3 0 0,3-39 0,0-12 0,-5-95 0,5-149 0,-2 320 0,1 1 0,1-1 0,0 0 0,0 0 0,1 1 0,10-21 0,44-67 0,-31 55 0,5-4 0,52-61 0,-49 65 0,-12 18 0,-15 18 0,0 0 0,-1-1 0,0 0 0,0 0 0,-1 0 0,7-18 0,-12 26 0,9-26 0,0 1 0,23-39 0,-24 47 0,-1 1 0,0-1 0,-1-1 0,6-29 0,7-18 0,23-49 0,-14 40 0,37-147 0,-26 51 0,18-112 0,-23 8 0,13-104 0,-24 163 0,12-206 0,4-29 0,71-361 0,-43 347-1365,-59 402-5461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04.934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624 711 24575,'1'-1'0,"0"1"0,0-1 0,0 0 0,0 1 0,0-1 0,1 1 0,-1 0 0,0-1 0,0 1 0,0 0 0,1 0 0,-1 0 0,0 0 0,0 0 0,0 0 0,1 0 0,-1 0 0,0 0 0,0 0 0,0 1 0,1-1 0,-1 1 0,0-1 0,0 1 0,0-1 0,2 2 0,28 21 0,-21-13 0,-1 2 0,-1-1 0,0 1 0,-1 0 0,0 1 0,0 0 0,-2 0 0,6 16 0,2 14 0,10 56 0,-9-11 0,6 152 0,-27 83 0,6-373 0,-2-1 0,-3 0 0,-2 1 0,-16-54 0,2 14 0,-40-193 0,45 185 0,17 98 0,0 0 0,0 0 0,0 0 0,0 0 0,0 0 0,-1 0 0,1 1 0,0-1 0,0 0 0,0 0 0,0 0 0,0 0 0,0 0 0,-1 0 0,1 0 0,0 0 0,0 0 0,0 0 0,0 0 0,0 0 0,-1 0 0,1 0 0,0 0 0,0 0 0,0 0 0,0 0 0,0 0 0,0 0 0,-1 0 0,1 0 0,0 0 0,0 0 0,0-1 0,0 1 0,0 0 0,0 0 0,-5 41 0,3 0 0,3 50 0,1-20 0,0 148 0,-3 207 0,-3-395 0,3-30 0,1-1 0,0 1 0,0 0 0,-1 0 0,1-1 0,0 1 0,-1 0 0,1-1 0,-1 1 0,1-1 0,-1 1 0,1 0 0,-1-1 0,1 1 0,-1-1 0,1 1 0,-1-1 0,0 0 0,1 1 0,-2 0 0,1-1 0,0 0 0,1 0 0,-1-1 0,0 1 0,0 0 0,1 0 0,-1 0 0,0 0 0,0-1 0,1 1 0,-1 0 0,0 0 0,1-1 0,-1 1 0,1-1 0,-1 1 0,0-1 0,1 1 0,-1-1 0,1 1 0,-1-1 0,-18-28 0,-4-22 0,-23-77 0,30 82 0,-208-660-409,49-21-1,155 630 398,15 80 33,13 66 107,143 712 554,-128-671-682,48 206 0,-53-207 0,7 121 0,-25-206 0,0-11 0,-3-27 0,-1-51 0,4-35 0,-2-63 0,-1 163 0,0-1 0,-1 0 0,-12-33 0,-5-23 0,6 30 0,14 45 0,1 1 0,-1 0 0,1 0 0,-1 0 0,0 0 0,0 0 0,0 0 0,1 0 0,-1 0 0,0 0 0,0 0 0,0 0 0,-1 1 0,0-2 0,1 2 0,0 0 0,0 0 0,1 0 0,-1 0 0,0 0 0,0 0 0,1 0 0,-1 0 0,0 0 0,1 0 0,-1 1 0,0-1 0,1 0 0,-1 1 0,0-1 0,1 0 0,-1 1 0,0-1 0,1 1 0,-1-1 0,1 1 0,-1-1 0,1 1 0,-1-1 0,1 1 0,-1-1 0,1 1 0,-1 1 0,-3 4 0,1 1 0,-1 0 0,1 0 0,0 0 0,1 0 0,0 1 0,0-1 0,0 1 0,0 11 0,-1 76 0,2-69 0,2 632 0,1-253 0,-2-6 0,1-384 0,1 0 0,0 0 0,1-1 0,1 1 0,7 17 0,-4-12 0,-2 0 0,4 22 0,-5-12 0,-1 0 0,-3 54 0,-6-65 0,6-19 0,0 1 0,0-1 0,-1 0 0,1 1 0,0-1 0,-1 0 0,1 1 0,0-1 0,0 0 0,-1 0 0,1 0 0,-1 1 0,1-1 0,0 0 0,-1 0 0,1 0 0,0 0 0,-1 0 0,1 1 0,-1-1 0,1 0 0,0 0 0,-1 0 0,1 0 0,-1 0 0,-1-1 0,1 0 0,0 1 0,-1-1 0,1 0 0,0 0 0,0 0 0,0 0 0,0 0 0,0 0 0,0 0 0,0 0 0,0-1 0,0 1 0,0 0 0,0 0 0,1-1 0,-1 1 0,0-3 0,-4-9 0,1 0 0,1 0 0,0-1 0,1 0 0,-1-20 0,4-75 0,1 54 0,-1-724 0,-2 756 0,0-1 0,-2 1 0,-1 0 0,-1 0 0,-1 0 0,0 0 0,-2 1 0,-20-40 0,26 59 0,0-1 0,-1 1 0,1-1 0,-1 1 0,0 0 0,0 0 0,0 0 0,0 0 0,0 0 0,-1 1 0,1-1 0,-1 1 0,-5-3 0,7 5 0,1 0 0,0-1 0,-1 1 0,1 0 0,0 0 0,-1 0 0,1-1 0,0 1 0,-1 1 0,1-1 0,0 0 0,-1 0 0,1 0 0,0 1 0,-1-1 0,1 1 0,-2 0 0,1 1 0,0-1 0,0 1 0,1-1 0,-1 1 0,1-1 0,-1 1 0,1 0 0,-1 0 0,1 0 0,0 0 0,0 0 0,0 0 0,0 0 0,0 2 0,-3 9 0,0 1 0,2-1 0,-1 1 0,2-1 0,-1 1 0,2 0 0,0-1 0,1 1 0,0 0 0,3 13 0,7 19 0,26 73 0,-21-74 0,13 63 0,-17-30 0,3 119 0,-16 82 0,-1-108 0,15-8 0,0 4 0,-14 2319 0,-1-2564 0,-21-140 0,9 113 0,-1-124 0,16-109 0,2 120 0,-3-443 0,-2 643 0,0 1 0,-1-1 0,-1 1 0,-1-1 0,0 1 0,-2 1 0,-12-27 0,-3-9 0,-55-172 0,59 187 0,18 37 0,0-1 0,0 1 0,-1-1 0,1 1 0,0-1 0,0 1 0,-1-1 0,1 1 0,0-1 0,-1 1 0,1 0 0,-1-1 0,1 1 0,0-1 0,-1 1 0,1 0 0,-1-1 0,1 1 0,-1 0 0,1 0 0,-1-1 0,1 1 0,-1 0 0,0 0 0,1 0 0,-1 0 0,1 0 0,-1 0 0,1 0 0,-1 0 0,0 0 0,1 0 0,-1 0 0,1 0 0,-1 0 0,1 0 0,-1 0 0,1 0 0,-1 1 0,1-1 0,-1 0 0,1 0 0,-1 1 0,1-1 0,-1 0 0,1 1 0,-1-1 0,1 1 0,-1-1 0,1 0 0,0 1 0,-1-1 0,1 1 0,0-1 0,0 1 0,-1-1 0,1 1 0,0-1 0,0 1 0,0 0 0,0-1 0,-1 1 0,1-1 0,0 2 0,-4 17 0,0 0 0,1 0 0,1 1 0,1-1 0,1 0 0,3 38 0,0 1 0,-4 54 0,3 76 0,3-160 0,0 0 0,2 0 0,1-1 0,1 0 0,13 27 0,8 24 0,-22-57 0,2 0 0,0-1 0,21 29 0,10 20 0,-18-20 0,-17-32 0,2-1 0,0 0 0,1 0 0,14 19 0,-22-34 0,0 0 0,-1 0 0,1 0 0,0-1 0,0 1 0,0 0 0,0 0 0,0-1 0,0 1 0,0-1 0,0 1 0,0-1 0,0 1 0,0-1 0,0 0 0,0 0 0,1 1 0,-1-1 0,0 0 0,0 0 0,0 0 0,0 0 0,1 0 0,-1 0 0,0-1 0,0 1 0,0 0 0,0-1 0,0 1 0,0 0 0,0-1 0,0 1 0,0-1 0,0 0 0,0 1 0,0-1 0,0 0 0,0 0 0,1 0 0,4-6 0,0 1 0,0-1 0,0 1 0,5-10 0,-8 10 0,300-509 0,-235 384 0,-6-3 0,-5-3 0,-7-2 0,-6-2 0,-5-2 0,21-167 0,-26-117 0,-31-3 0,1 335 0,5 1 0,34-158 0,-6 46 0,-7-42 0,-10-2 0,-17-311 0,-2 811 0,-3-105 0,2 1391 0,-8-1341 0,-37 214 0,44-395 0,-74 456 0,11-75 0,37-185 0,-16 104 0,27-222-682,-4 105-1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04.934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624 711 24575,'1'-1'0,"0"1"0,0-1 0,0 0 0,0 1 0,0-1 0,1 1 0,-1 0 0,0-1 0,0 1 0,0 0 0,1 0 0,-1 0 0,0 0 0,0 0 0,0 0 0,1 0 0,-1 0 0,0 0 0,0 0 0,0 1 0,1-1 0,-1 1 0,0-1 0,0 1 0,0-1 0,2 2 0,28 21 0,-21-13 0,-1 2 0,-1-1 0,0 1 0,-1 0 0,0 1 0,0 0 0,-2 0 0,6 16 0,2 14 0,10 56 0,-9-11 0,6 152 0,-27 83 0,6-373 0,-2-1 0,-3 0 0,-2 1 0,-16-54 0,2 14 0,-40-193 0,45 185 0,17 98 0,0 0 0,0 0 0,0 0 0,0 0 0,0 0 0,-1 0 0,1 1 0,0-1 0,0 0 0,0 0 0,0 0 0,0 0 0,0 0 0,-1 0 0,1 0 0,0 0 0,0 0 0,0 0 0,0 0 0,0 0 0,-1 0 0,1 0 0,0 0 0,0 0 0,0 0 0,0 0 0,0 0 0,0 0 0,-1 0 0,1 0 0,0 0 0,0 0 0,0-1 0,0 1 0,0 0 0,0 0 0,-5 41 0,3 0 0,3 50 0,1-20 0,0 148 0,-3 207 0,-3-395 0,3-30 0,1-1 0,0 1 0,0 0 0,-1 0 0,1-1 0,0 1 0,-1 0 0,1-1 0,-1 1 0,1-1 0,-1 1 0,1 0 0,-1-1 0,1 1 0,-1-1 0,1 1 0,-1-1 0,0 0 0,1 1 0,-2 0 0,1-1 0,0 0 0,1 0 0,-1-1 0,0 1 0,0 0 0,1 0 0,-1 0 0,0 0 0,0-1 0,1 1 0,-1 0 0,0 0 0,1-1 0,-1 1 0,1-1 0,-1 1 0,0-1 0,1 1 0,-1-1 0,1 1 0,-1-1 0,-18-28 0,-4-22 0,-23-77 0,30 82 0,-208-660-409,49-21-1,155 630 398,15 80 33,13 66 107,143 712 554,-128-671-682,48 206 0,-53-207 0,7 121 0,-25-206 0,0-11 0,-3-27 0,-1-51 0,4-35 0,-2-63 0,-1 163 0,0-1 0,-1 0 0,-12-33 0,-5-23 0,6 30 0,14 45 0,1 1 0,-1 0 0,1 0 0,-1 0 0,0 0 0,0 0 0,0 0 0,1 0 0,-1 0 0,0 0 0,0 0 0,0 0 0,-1 1 0,0-2 0,1 2 0,0 0 0,0 0 0,1 0 0,-1 0 0,0 0 0,0 0 0,1 0 0,-1 0 0,0 0 0,1 0 0,-1 1 0,0-1 0,1 0 0,-1 1 0,0-1 0,1 0 0,-1 1 0,0-1 0,1 1 0,-1-1 0,1 1 0,-1-1 0,1 1 0,-1-1 0,1 1 0,-1-1 0,1 1 0,-1 1 0,-3 4 0,1 1 0,-1 0 0,1 0 0,0 0 0,1 0 0,0 1 0,0-1 0,0 1 0,0 11 0,-1 76 0,2-69 0,2 632 0,1-253 0,-2-6 0,1-384 0,1 0 0,0 0 0,1-1 0,1 1 0,7 17 0,-4-12 0,-2 0 0,4 22 0,-5-12 0,-1 0 0,-3 54 0,-6-65 0,6-19 0,0 1 0,0-1 0,-1 0 0,1 1 0,0-1 0,-1 0 0,1 1 0,0-1 0,0 0 0,-1 0 0,1 0 0,-1 1 0,1-1 0,0 0 0,-1 0 0,1 0 0,0 0 0,-1 0 0,1 1 0,-1-1 0,1 0 0,0 0 0,-1 0 0,1 0 0,-1 0 0,-1-1 0,1 0 0,0 1 0,-1-1 0,1 0 0,0 0 0,0 0 0,0 0 0,0 0 0,0 0 0,0 0 0,0 0 0,0-1 0,0 1 0,0 0 0,0 0 0,1-1 0,-1 1 0,0-3 0,-4-9 0,1 0 0,1 0 0,0-1 0,1 0 0,-1-20 0,4-75 0,1 54 0,-1-724 0,-2 756 0,0-1 0,-2 1 0,-1 0 0,-1 0 0,-1 0 0,0 0 0,-2 1 0,-20-40 0,26 59 0,0-1 0,-1 1 0,1-1 0,-1 1 0,0 0 0,0 0 0,0 0 0,0 0 0,0 0 0,-1 1 0,1-1 0,-1 1 0,-5-3 0,7 5 0,1 0 0,0-1 0,-1 1 0,1 0 0,0 0 0,-1 0 0,1-1 0,0 1 0,-1 1 0,1-1 0,0 0 0,-1 0 0,1 0 0,0 1 0,-1-1 0,1 1 0,-2 0 0,1 1 0,0-1 0,0 1 0,1-1 0,-1 1 0,1-1 0,-1 1 0,1 0 0,-1 0 0,1 0 0,0 0 0,0 0 0,0 0 0,0 0 0,0 2 0,-3 9 0,0 1 0,2-1 0,-1 1 0,2-1 0,-1 1 0,2 0 0,0-1 0,1 1 0,0 0 0,3 13 0,7 19 0,26 73 0,-21-74 0,13 63 0,-17-30 0,3 119 0,-16 82 0,-1-108 0,15-8 0,0 4 0,-14 2319 0,-1-2564 0,-21-140 0,9 113 0,-1-124 0,16-109 0,2 120 0,-3-443 0,-2 643 0,0 1 0,-1-1 0,-1 1 0,-1-1 0,0 1 0,-2 1 0,-12-27 0,-3-9 0,-55-172 0,59 187 0,18 37 0,0-1 0,0 1 0,-1-1 0,1 1 0,0-1 0,0 1 0,-1-1 0,1 1 0,0-1 0,-1 1 0,1 0 0,-1-1 0,1 1 0,0-1 0,-1 1 0,1 0 0,-1-1 0,1 1 0,-1 0 0,1 0 0,-1-1 0,1 1 0,-1 0 0,0 0 0,1 0 0,-1 0 0,1 0 0,-1 0 0,1 0 0,-1 0 0,0 0 0,1 0 0,-1 0 0,1 0 0,-1 0 0,1 0 0,-1 0 0,1 0 0,-1 1 0,1-1 0,-1 0 0,1 0 0,-1 1 0,1-1 0,-1 0 0,1 1 0,-1-1 0,1 1 0,-1-1 0,1 0 0,0 1 0,-1-1 0,1 1 0,0-1 0,0 1 0,-1-1 0,1 1 0,0-1 0,0 1 0,0 0 0,0-1 0,-1 1 0,1-1 0,0 2 0,-4 17 0,0 0 0,1 0 0,1 1 0,1-1 0,1 0 0,3 38 0,0 1 0,-4 54 0,3 76 0,3-160 0,0 0 0,2 0 0,1-1 0,1 0 0,13 27 0,8 24 0,-22-57 0,2 0 0,0-1 0,21 29 0,10 20 0,-18-20 0,-17-32 0,2-1 0,0 0 0,1 0 0,14 19 0,-22-34 0,0 0 0,-1 0 0,1 0 0,0-1 0,0 1 0,0 0 0,0 0 0,0-1 0,0 1 0,0-1 0,0 1 0,0-1 0,0 1 0,0-1 0,0 0 0,0 0 0,1 1 0,-1-1 0,0 0 0,0 0 0,0 0 0,0 0 0,1 0 0,-1 0 0,0-1 0,0 1 0,0 0 0,0-1 0,0 1 0,0 0 0,0-1 0,0 1 0,0-1 0,0 0 0,0 1 0,0-1 0,0 0 0,0 0 0,1 0 0,4-6 0,0 1 0,0-1 0,0 1 0,5-10 0,-8 10 0,300-509 0,-235 384 0,-6-3 0,-5-3 0,-7-2 0,-6-2 0,-5-2 0,21-167 0,-26-117 0,-31-3 0,1 335 0,5 1 0,34-158 0,-6 46 0,-7-42 0,-10-2 0,-17-311 0,-2 811 0,-3-105 0,2 1391 0,-8-1341 0,-37 214 0,44-395 0,-74 456 0,11-75 0,37-185 0,-16 104 0,27-222-682,-4 105-1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04.934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624 711 24575,'1'-1'0,"0"1"0,0-1 0,0 0 0,0 1 0,0-1 0,1 1 0,-1 0 0,0-1 0,0 1 0,0 0 0,1 0 0,-1 0 0,0 0 0,0 0 0,0 0 0,1 0 0,-1 0 0,0 0 0,0 0 0,0 1 0,1-1 0,-1 1 0,0-1 0,0 1 0,0-1 0,2 2 0,28 21 0,-21-13 0,-1 2 0,-1-1 0,0 1 0,-1 0 0,0 1 0,0 0 0,-2 0 0,6 16 0,2 14 0,10 56 0,-9-11 0,6 152 0,-27 83 0,6-373 0,-2-1 0,-3 0 0,-2 1 0,-16-54 0,2 14 0,-40-193 0,45 185 0,17 98 0,0 0 0,0 0 0,0 0 0,0 0 0,0 0 0,-1 0 0,1 1 0,0-1 0,0 0 0,0 0 0,0 0 0,0 0 0,0 0 0,-1 0 0,1 0 0,0 0 0,0 0 0,0 0 0,0 0 0,0 0 0,-1 0 0,1 0 0,0 0 0,0 0 0,0 0 0,0 0 0,0 0 0,0 0 0,-1 0 0,1 0 0,0 0 0,0 0 0,0-1 0,0 1 0,0 0 0,0 0 0,-5 41 0,3 0 0,3 50 0,1-20 0,0 148 0,-3 207 0,-3-395 0,3-30 0,1-1 0,0 1 0,0 0 0,-1 0 0,1-1 0,0 1 0,-1 0 0,1-1 0,-1 1 0,1-1 0,-1 1 0,1 0 0,-1-1 0,1 1 0,-1-1 0,1 1 0,-1-1 0,0 0 0,1 1 0,-2 0 0,1-1 0,0 0 0,1 0 0,-1-1 0,0 1 0,0 0 0,1 0 0,-1 0 0,0 0 0,0-1 0,1 1 0,-1 0 0,0 0 0,1-1 0,-1 1 0,1-1 0,-1 1 0,0-1 0,1 1 0,-1-1 0,1 1 0,-1-1 0,-18-28 0,-4-22 0,-23-77 0,30 82 0,-208-660-409,49-21-1,155 630 398,15 80 33,13 66 107,143 712 554,-128-671-682,48 206 0,-53-207 0,7 121 0,-25-206 0,0-11 0,-3-27 0,-1-51 0,4-35 0,-2-63 0,-1 163 0,0-1 0,-1 0 0,-12-33 0,-5-23 0,6 30 0,14 45 0,1 1 0,-1 0 0,1 0 0,-1 0 0,0 0 0,0 0 0,0 0 0,1 0 0,-1 0 0,0 0 0,0 0 0,0 0 0,-1 1 0,0-2 0,1 2 0,0 0 0,0 0 0,1 0 0,-1 0 0,0 0 0,0 0 0,1 0 0,-1 0 0,0 0 0,1 0 0,-1 1 0,0-1 0,1 0 0,-1 1 0,0-1 0,1 0 0,-1 1 0,0-1 0,1 1 0,-1-1 0,1 1 0,-1-1 0,1 1 0,-1-1 0,1 1 0,-1-1 0,1 1 0,-1 1 0,-3 4 0,1 1 0,-1 0 0,1 0 0,0 0 0,1 0 0,0 1 0,0-1 0,0 1 0,0 11 0,-1 76 0,2-69 0,2 632 0,1-253 0,-2-6 0,1-384 0,1 0 0,0 0 0,1-1 0,1 1 0,7 17 0,-4-12 0,-2 0 0,4 22 0,-5-12 0,-1 0 0,-3 54 0,-6-65 0,6-19 0,0 1 0,0-1 0,-1 0 0,1 1 0,0-1 0,-1 0 0,1 1 0,0-1 0,0 0 0,-1 0 0,1 0 0,-1 1 0,1-1 0,0 0 0,-1 0 0,1 0 0,0 0 0,-1 0 0,1 1 0,-1-1 0,1 0 0,0 0 0,-1 0 0,1 0 0,-1 0 0,-1-1 0,1 0 0,0 1 0,-1-1 0,1 0 0,0 0 0,0 0 0,0 0 0,0 0 0,0 0 0,0 0 0,0 0 0,0-1 0,0 1 0,0 0 0,0 0 0,1-1 0,-1 1 0,0-3 0,-4-9 0,1 0 0,1 0 0,0-1 0,1 0 0,-1-20 0,4-75 0,1 54 0,-1-724 0,-2 756 0,0-1 0,-2 1 0,-1 0 0,-1 0 0,-1 0 0,0 0 0,-2 1 0,-20-40 0,26 59 0,0-1 0,-1 1 0,1-1 0,-1 1 0,0 0 0,0 0 0,0 0 0,0 0 0,0 0 0,-1 1 0,1-1 0,-1 1 0,-5-3 0,7 5 0,1 0 0,0-1 0,-1 1 0,1 0 0,0 0 0,-1 0 0,1-1 0,0 1 0,-1 1 0,1-1 0,0 0 0,-1 0 0,1 0 0,0 1 0,-1-1 0,1 1 0,-2 0 0,1 1 0,0-1 0,0 1 0,1-1 0,-1 1 0,1-1 0,-1 1 0,1 0 0,-1 0 0,1 0 0,0 0 0,0 0 0,0 0 0,0 0 0,0 2 0,-3 9 0,0 1 0,2-1 0,-1 1 0,2-1 0,-1 1 0,2 0 0,0-1 0,1 1 0,0 0 0,3 13 0,7 19 0,26 73 0,-21-74 0,13 63 0,-17-30 0,3 119 0,-16 82 0,-1-108 0,15-8 0,0 4 0,-14 2319 0,-1-2564 0,-21-140 0,9 113 0,-1-124 0,16-109 0,2 120 0,-3-443 0,-2 643 0,0 1 0,-1-1 0,-1 1 0,-1-1 0,0 1 0,-2 1 0,-12-27 0,-3-9 0,-55-172 0,59 187 0,18 37 0,0-1 0,0 1 0,-1-1 0,1 1 0,0-1 0,0 1 0,-1-1 0,1 1 0,0-1 0,-1 1 0,1 0 0,-1-1 0,1 1 0,0-1 0,-1 1 0,1 0 0,-1-1 0,1 1 0,-1 0 0,1 0 0,-1-1 0,1 1 0,-1 0 0,0 0 0,1 0 0,-1 0 0,1 0 0,-1 0 0,1 0 0,-1 0 0,0 0 0,1 0 0,-1 0 0,1 0 0,-1 0 0,1 0 0,-1 0 0,1 0 0,-1 1 0,1-1 0,-1 0 0,1 0 0,-1 1 0,1-1 0,-1 0 0,1 1 0,-1-1 0,1 1 0,-1-1 0,1 0 0,0 1 0,-1-1 0,1 1 0,0-1 0,0 1 0,-1-1 0,1 1 0,0-1 0,0 1 0,0 0 0,0-1 0,-1 1 0,1-1 0,0 2 0,-4 17 0,0 0 0,1 0 0,1 1 0,1-1 0,1 0 0,3 38 0,0 1 0,-4 54 0,3 76 0,3-160 0,0 0 0,2 0 0,1-1 0,1 0 0,13 27 0,8 24 0,-22-57 0,2 0 0,0-1 0,21 29 0,10 20 0,-18-20 0,-17-32 0,2-1 0,0 0 0,1 0 0,14 19 0,-22-34 0,0 0 0,-1 0 0,1 0 0,0-1 0,0 1 0,0 0 0,0 0 0,0-1 0,0 1 0,0-1 0,0 1 0,0-1 0,0 1 0,0-1 0,0 0 0,0 0 0,1 1 0,-1-1 0,0 0 0,0 0 0,0 0 0,0 0 0,1 0 0,-1 0 0,0-1 0,0 1 0,0 0 0,0-1 0,0 1 0,0 0 0,0-1 0,0 1 0,0-1 0,0 0 0,0 1 0,0-1 0,0 0 0,0 0 0,1 0 0,4-6 0,0 1 0,0-1 0,0 1 0,5-10 0,-8 10 0,300-509 0,-235 384 0,-6-3 0,-5-3 0,-7-2 0,-6-2 0,-5-2 0,21-167 0,-26-117 0,-31-3 0,1 335 0,5 1 0,34-158 0,-6 46 0,-7-42 0,-10-2 0,-17-311 0,-2 811 0,-3-105 0,2 1391 0,-8-1341 0,-37 214 0,44-395 0,-74 456 0,11-75 0,37-185 0,-16 104 0,27-222-682,-4 105-1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04.934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624 711 24575,'1'-1'0,"0"1"0,0-1 0,0 0 0,0 1 0,0-1 0,1 1 0,-1 0 0,0-1 0,0 1 0,0 0 0,1 0 0,-1 0 0,0 0 0,0 0 0,0 0 0,1 0 0,-1 0 0,0 0 0,0 0 0,0 1 0,1-1 0,-1 1 0,0-1 0,0 1 0,0-1 0,2 2 0,28 21 0,-21-13 0,-1 2 0,-1-1 0,0 1 0,-1 0 0,0 1 0,0 0 0,-2 0 0,6 16 0,2 14 0,10 56 0,-9-11 0,6 152 0,-27 83 0,6-373 0,-2-1 0,-3 0 0,-2 1 0,-16-54 0,2 14 0,-40-193 0,45 185 0,17 98 0,0 0 0,0 0 0,0 0 0,0 0 0,0 0 0,-1 0 0,1 1 0,0-1 0,0 0 0,0 0 0,0 0 0,0 0 0,0 0 0,-1 0 0,1 0 0,0 0 0,0 0 0,0 0 0,0 0 0,0 0 0,-1 0 0,1 0 0,0 0 0,0 0 0,0 0 0,0 0 0,0 0 0,0 0 0,-1 0 0,1 0 0,0 0 0,0 0 0,0-1 0,0 1 0,0 0 0,0 0 0,-5 41 0,3 0 0,3 50 0,1-20 0,0 148 0,-3 207 0,-3-395 0,3-30 0,1-1 0,0 1 0,0 0 0,-1 0 0,1-1 0,0 1 0,-1 0 0,1-1 0,-1 1 0,1-1 0,-1 1 0,1 0 0,-1-1 0,1 1 0,-1-1 0,1 1 0,-1-1 0,0 0 0,1 1 0,-2 0 0,1-1 0,0 0 0,1 0 0,-1-1 0,0 1 0,0 0 0,1 0 0,-1 0 0,0 0 0,0-1 0,1 1 0,-1 0 0,0 0 0,1-1 0,-1 1 0,1-1 0,-1 1 0,0-1 0,1 1 0,-1-1 0,1 1 0,-1-1 0,-18-28 0,-4-22 0,-23-77 0,30 82 0,-208-660-409,49-21-1,155 630 398,15 80 33,13 66 107,143 712 554,-128-671-682,48 206 0,-53-207 0,7 121 0,-25-206 0,0-11 0,-3-27 0,-1-51 0,4-35 0,-2-63 0,-1 163 0,0-1 0,-1 0 0,-12-33 0,-5-23 0,6 30 0,14 45 0,1 1 0,-1 0 0,1 0 0,-1 0 0,0 0 0,0 0 0,0 0 0,1 0 0,-1 0 0,0 0 0,0 0 0,0 0 0,-1 1 0,0-2 0,1 2 0,0 0 0,0 0 0,1 0 0,-1 0 0,0 0 0,0 0 0,1 0 0,-1 0 0,0 0 0,1 0 0,-1 1 0,0-1 0,1 0 0,-1 1 0,0-1 0,1 0 0,-1 1 0,0-1 0,1 1 0,-1-1 0,1 1 0,-1-1 0,1 1 0,-1-1 0,1 1 0,-1-1 0,1 1 0,-1 1 0,-3 4 0,1 1 0,-1 0 0,1 0 0,0 0 0,1 0 0,0 1 0,0-1 0,0 1 0,0 11 0,-1 76 0,2-69 0,2 632 0,1-253 0,-2-6 0,1-384 0,1 0 0,0 0 0,1-1 0,1 1 0,7 17 0,-4-12 0,-2 0 0,4 22 0,-5-12 0,-1 0 0,-3 54 0,-6-65 0,6-19 0,0 1 0,0-1 0,-1 0 0,1 1 0,0-1 0,-1 0 0,1 1 0,0-1 0,0 0 0,-1 0 0,1 0 0,-1 1 0,1-1 0,0 0 0,-1 0 0,1 0 0,0 0 0,-1 0 0,1 1 0,-1-1 0,1 0 0,0 0 0,-1 0 0,1 0 0,-1 0 0,-1-1 0,1 0 0,0 1 0,-1-1 0,1 0 0,0 0 0,0 0 0,0 0 0,0 0 0,0 0 0,0 0 0,0 0 0,0-1 0,0 1 0,0 0 0,0 0 0,1-1 0,-1 1 0,0-3 0,-4-9 0,1 0 0,1 0 0,0-1 0,1 0 0,-1-20 0,4-75 0,1 54 0,-1-724 0,-2 756 0,0-1 0,-2 1 0,-1 0 0,-1 0 0,-1 0 0,0 0 0,-2 1 0,-20-40 0,26 59 0,0-1 0,-1 1 0,1-1 0,-1 1 0,0 0 0,0 0 0,0 0 0,0 0 0,0 0 0,-1 1 0,1-1 0,-1 1 0,-5-3 0,7 5 0,1 0 0,0-1 0,-1 1 0,1 0 0,0 0 0,-1 0 0,1-1 0,0 1 0,-1 1 0,1-1 0,0 0 0,-1 0 0,1 0 0,0 1 0,-1-1 0,1 1 0,-2 0 0,1 1 0,0-1 0,0 1 0,1-1 0,-1 1 0,1-1 0,-1 1 0,1 0 0,-1 0 0,1 0 0,0 0 0,0 0 0,0 0 0,0 0 0,0 2 0,-3 9 0,0 1 0,2-1 0,-1 1 0,2-1 0,-1 1 0,2 0 0,0-1 0,1 1 0,0 0 0,3 13 0,7 19 0,26 73 0,-21-74 0,13 63 0,-17-30 0,3 119 0,-16 82 0,-1-108 0,15-8 0,0 4 0,-14 2319 0,-1-2564 0,-21-140 0,9 113 0,-1-124 0,16-109 0,2 120 0,-3-443 0,-2 643 0,0 1 0,-1-1 0,-1 1 0,-1-1 0,0 1 0,-2 1 0,-12-27 0,-3-9 0,-55-172 0,59 187 0,18 37 0,0-1 0,0 1 0,-1-1 0,1 1 0,0-1 0,0 1 0,-1-1 0,1 1 0,0-1 0,-1 1 0,1 0 0,-1-1 0,1 1 0,0-1 0,-1 1 0,1 0 0,-1-1 0,1 1 0,-1 0 0,1 0 0,-1-1 0,1 1 0,-1 0 0,0 0 0,1 0 0,-1 0 0,1 0 0,-1 0 0,1 0 0,-1 0 0,0 0 0,1 0 0,-1 0 0,1 0 0,-1 0 0,1 0 0,-1 0 0,1 0 0,-1 1 0,1-1 0,-1 0 0,1 0 0,-1 1 0,1-1 0,-1 0 0,1 1 0,-1-1 0,1 1 0,-1-1 0,1 0 0,0 1 0,-1-1 0,1 1 0,0-1 0,0 1 0,-1-1 0,1 1 0,0-1 0,0 1 0,0 0 0,0-1 0,-1 1 0,1-1 0,0 2 0,-4 17 0,0 0 0,1 0 0,1 1 0,1-1 0,1 0 0,3 38 0,0 1 0,-4 54 0,3 76 0,3-160 0,0 0 0,2 0 0,1-1 0,1 0 0,13 27 0,8 24 0,-22-57 0,2 0 0,0-1 0,21 29 0,10 20 0,-18-20 0,-17-32 0,2-1 0,0 0 0,1 0 0,14 19 0,-22-34 0,0 0 0,-1 0 0,1 0 0,0-1 0,0 1 0,0 0 0,0 0 0,0-1 0,0 1 0,0-1 0,0 1 0,0-1 0,0 1 0,0-1 0,0 0 0,0 0 0,1 1 0,-1-1 0,0 0 0,0 0 0,0 0 0,0 0 0,1 0 0,-1 0 0,0-1 0,0 1 0,0 0 0,0-1 0,0 1 0,0 0 0,0-1 0,0 1 0,0-1 0,0 0 0,0 1 0,0-1 0,0 0 0,0 0 0,1 0 0,4-6 0,0 1 0,0-1 0,0 1 0,5-10 0,-8 10 0,300-509 0,-235 384 0,-6-3 0,-5-3 0,-7-2 0,-6-2 0,-5-2 0,21-167 0,-26-117 0,-31-3 0,1 335 0,5 1 0,34-158 0,-6 46 0,-7-42 0,-10-2 0,-17-311 0,-2 811 0,-3-105 0,2 1391 0,-8-1341 0,-37 214 0,44-395 0,-74 456 0,11-75 0,37-185 0,-16 104 0,27-222-682,-4 105-1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8:09:04.934"/>
    </inkml:context>
    <inkml:brush xml:id="br0">
      <inkml:brushProperty name="width" value="0.35" units="cm"/>
      <inkml:brushProperty name="height" value="0.35" units="cm"/>
      <inkml:brushProperty name="color" value="#E4E4E4"/>
    </inkml:brush>
  </inkml:definitions>
  <inkml:trace contextRef="#ctx0" brushRef="#br0">624 711 24575,'1'-1'0,"0"1"0,0-1 0,0 0 0,0 1 0,0-1 0,1 1 0,-1 0 0,0-1 0,0 1 0,0 0 0,1 0 0,-1 0 0,0 0 0,0 0 0,0 0 0,1 0 0,-1 0 0,0 0 0,0 0 0,0 1 0,1-1 0,-1 1 0,0-1 0,0 1 0,0-1 0,2 2 0,28 21 0,-21-13 0,-1 2 0,-1-1 0,0 1 0,-1 0 0,0 1 0,0 0 0,-2 0 0,6 16 0,2 14 0,10 56 0,-9-11 0,6 152 0,-27 83 0,6-373 0,-2-1 0,-3 0 0,-2 1 0,-16-54 0,2 14 0,-40-193 0,45 185 0,17 98 0,0 0 0,0 0 0,0 0 0,0 0 0,0 0 0,-1 0 0,1 1 0,0-1 0,0 0 0,0 0 0,0 0 0,0 0 0,0 0 0,-1 0 0,1 0 0,0 0 0,0 0 0,0 0 0,0 0 0,0 0 0,-1 0 0,1 0 0,0 0 0,0 0 0,0 0 0,0 0 0,0 0 0,0 0 0,-1 0 0,1 0 0,0 0 0,0 0 0,0-1 0,0 1 0,0 0 0,0 0 0,-5 41 0,3 0 0,3 50 0,1-20 0,0 148 0,-3 207 0,-3-395 0,3-30 0,1-1 0,0 1 0,0 0 0,-1 0 0,1-1 0,0 1 0,-1 0 0,1-1 0,-1 1 0,1-1 0,-1 1 0,1 0 0,-1-1 0,1 1 0,-1-1 0,1 1 0,-1-1 0,0 0 0,1 1 0,-2 0 0,1-1 0,0 0 0,1 0 0,-1-1 0,0 1 0,0 0 0,1 0 0,-1 0 0,0 0 0,0-1 0,1 1 0,-1 0 0,0 0 0,1-1 0,-1 1 0,1-1 0,-1 1 0,0-1 0,1 1 0,-1-1 0,1 1 0,-1-1 0,-18-28 0,-4-22 0,-23-77 0,30 82 0,-208-660-409,49-21-1,155 630 398,15 80 33,13 66 107,143 712 554,-128-671-682,48 206 0,-53-207 0,7 121 0,-25-206 0,0-11 0,-3-27 0,-1-51 0,4-35 0,-2-63 0,-1 163 0,0-1 0,-1 0 0,-12-33 0,-5-23 0,6 30 0,14 45 0,1 1 0,-1 0 0,1 0 0,-1 0 0,0 0 0,0 0 0,0 0 0,1 0 0,-1 0 0,0 0 0,0 0 0,0 0 0,-1 1 0,0-2 0,1 2 0,0 0 0,0 0 0,1 0 0,-1 0 0,0 0 0,0 0 0,1 0 0,-1 0 0,0 0 0,1 0 0,-1 1 0,0-1 0,1 0 0,-1 1 0,0-1 0,1 0 0,-1 1 0,0-1 0,1 1 0,-1-1 0,1 1 0,-1-1 0,1 1 0,-1-1 0,1 1 0,-1-1 0,1 1 0,-1 1 0,-3 4 0,1 1 0,-1 0 0,1 0 0,0 0 0,1 0 0,0 1 0,0-1 0,0 1 0,0 11 0,-1 76 0,2-69 0,2 632 0,1-253 0,-2-6 0,1-384 0,1 0 0,0 0 0,1-1 0,1 1 0,7 17 0,-4-12 0,-2 0 0,4 22 0,-5-12 0,-1 0 0,-3 54 0,-6-65 0,6-19 0,0 1 0,0-1 0,-1 0 0,1 1 0,0-1 0,-1 0 0,1 1 0,0-1 0,0 0 0,-1 0 0,1 0 0,-1 1 0,1-1 0,0 0 0,-1 0 0,1 0 0,0 0 0,-1 0 0,1 1 0,-1-1 0,1 0 0,0 0 0,-1 0 0,1 0 0,-1 0 0,-1-1 0,1 0 0,0 1 0,-1-1 0,1 0 0,0 0 0,0 0 0,0 0 0,0 0 0,0 0 0,0 0 0,0 0 0,0-1 0,0 1 0,0 0 0,0 0 0,1-1 0,-1 1 0,0-3 0,-4-9 0,1 0 0,1 0 0,0-1 0,1 0 0,-1-20 0,4-75 0,1 54 0,-1-724 0,-2 756 0,0-1 0,-2 1 0,-1 0 0,-1 0 0,-1 0 0,0 0 0,-2 1 0,-20-40 0,26 59 0,0-1 0,-1 1 0,1-1 0,-1 1 0,0 0 0,0 0 0,0 0 0,0 0 0,0 0 0,-1 1 0,1-1 0,-1 1 0,-5-3 0,7 5 0,1 0 0,0-1 0,-1 1 0,1 0 0,0 0 0,-1 0 0,1-1 0,0 1 0,-1 1 0,1-1 0,0 0 0,-1 0 0,1 0 0,0 1 0,-1-1 0,1 1 0,-2 0 0,1 1 0,0-1 0,0 1 0,1-1 0,-1 1 0,1-1 0,-1 1 0,1 0 0,-1 0 0,1 0 0,0 0 0,0 0 0,0 0 0,0 0 0,0 2 0,-3 9 0,0 1 0,2-1 0,-1 1 0,2-1 0,-1 1 0,2 0 0,0-1 0,1 1 0,0 0 0,3 13 0,7 19 0,26 73 0,-21-74 0,13 63 0,-17-30 0,3 119 0,-16 82 0,-1-108 0,15-8 0,0 4 0,-14 2319 0,-1-2564 0,-21-140 0,9 113 0,-1-124 0,16-109 0,2 120 0,-3-443 0,-2 643 0,0 1 0,-1-1 0,-1 1 0,-1-1 0,0 1 0,-2 1 0,-12-27 0,-3-9 0,-55-172 0,59 187 0,18 37 0,0-1 0,0 1 0,-1-1 0,1 1 0,0-1 0,0 1 0,-1-1 0,1 1 0,0-1 0,-1 1 0,1 0 0,-1-1 0,1 1 0,0-1 0,-1 1 0,1 0 0,-1-1 0,1 1 0,-1 0 0,1 0 0,-1-1 0,1 1 0,-1 0 0,0 0 0,1 0 0,-1 0 0,1 0 0,-1 0 0,1 0 0,-1 0 0,0 0 0,1 0 0,-1 0 0,1 0 0,-1 0 0,1 0 0,-1 0 0,1 0 0,-1 1 0,1-1 0,-1 0 0,1 0 0,-1 1 0,1-1 0,-1 0 0,1 1 0,-1-1 0,1 1 0,-1-1 0,1 0 0,0 1 0,-1-1 0,1 1 0,0-1 0,0 1 0,-1-1 0,1 1 0,0-1 0,0 1 0,0 0 0,0-1 0,-1 1 0,1-1 0,0 2 0,-4 17 0,0 0 0,1 0 0,1 1 0,1-1 0,1 0 0,3 38 0,0 1 0,-4 54 0,3 76 0,3-160 0,0 0 0,2 0 0,1-1 0,1 0 0,13 27 0,8 24 0,-22-57 0,2 0 0,0-1 0,21 29 0,10 20 0,-18-20 0,-17-32 0,2-1 0,0 0 0,1 0 0,14 19 0,-22-34 0,0 0 0,-1 0 0,1 0 0,0-1 0,0 1 0,0 0 0,0 0 0,0-1 0,0 1 0,0-1 0,0 1 0,0-1 0,0 1 0,0-1 0,0 0 0,0 0 0,1 1 0,-1-1 0,0 0 0,0 0 0,0 0 0,0 0 0,1 0 0,-1 0 0,0-1 0,0 1 0,0 0 0,0-1 0,0 1 0,0 0 0,0-1 0,0 1 0,0-1 0,0 0 0,0 1 0,0-1 0,0 0 0,0 0 0,1 0 0,4-6 0,0 1 0,0-1 0,0 1 0,5-10 0,-8 10 0,300-509 0,-235 384 0,-6-3 0,-5-3 0,-7-2 0,-6-2 0,-5-2 0,21-167 0,-26-117 0,-31-3 0,1 335 0,5 1 0,34-158 0,-6 46 0,-7-42 0,-10-2 0,-17-311 0,-2 811 0,-3-105 0,2 1391 0,-8-1341 0,-37 214 0,44-395 0,-74 456 0,11-75 0,37-185 0,-16 104 0,27-222-682,-4 105-1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D6D605E-3504-48B5-89AF-D4B66AC59218}" type="datetimeFigureOut">
              <a:rPr lang="fa-IR" smtClean="0"/>
              <a:t>16/03/1443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756D4F4-17DE-4E4B-96B6-306015D770E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74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3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6C2C06-34EE-42C7-9319-AF2701CD857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BC9E4FD-7209-47EF-BDC4-9D5CD4D8CA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455660" y="5506108"/>
            <a:ext cx="2088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ww.Ravanpoint.ir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42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264" y="256032"/>
            <a:ext cx="9570720" cy="56692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2894120" y="6120384"/>
            <a:ext cx="6883865" cy="627681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موضوع پایان نامه:تشخیص عیب موتورهای القایی سه فاز بر اساس آنالیز</a:t>
            </a: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                              اثر جریان و طیف فرکانسی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207264" y="6100039"/>
            <a:ext cx="2581547" cy="627681"/>
          </a:xfrm>
          <a:prstGeom prst="flowChartTerminator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تنظیم کننده: محمدعلی سترک</a:t>
            </a: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         9523058    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B0B9E-DC1A-4191-9A84-15323F23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12" y="256032"/>
            <a:ext cx="6242304" cy="4681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bliqueTopLeft"/>
            <a:lightRig rig="threePt" dir="t"/>
          </a:scene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45B472-A97F-449F-A8BD-D587CFEB9222}"/>
                  </a:ext>
                </a:extLst>
              </p14:cNvPr>
              <p14:cNvContentPartPr/>
              <p14:nvPr/>
            </p14:nvContentPartPr>
            <p14:xfrm>
              <a:off x="12329409" y="4780650"/>
              <a:ext cx="108360" cy="48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45B472-A97F-449F-A8BD-D587CFEB9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6769" y="4717650"/>
                <a:ext cx="2340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0B5304-A93E-4722-B9B3-7F714B49A5CE}"/>
                  </a:ext>
                </a:extLst>
              </p14:cNvPr>
              <p14:cNvContentPartPr/>
              <p14:nvPr/>
            </p14:nvContentPartPr>
            <p14:xfrm>
              <a:off x="12293409" y="4678050"/>
              <a:ext cx="136440" cy="58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0B5304-A93E-4722-B9B3-7F714B49A5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30769" y="4615410"/>
                <a:ext cx="2620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0EA7DE-47F3-4799-8699-1A069E573DB5}"/>
                  </a:ext>
                </a:extLst>
              </p14:cNvPr>
              <p14:cNvContentPartPr/>
              <p14:nvPr/>
            </p14:nvContentPartPr>
            <p14:xfrm>
              <a:off x="12338769" y="4950570"/>
              <a:ext cx="224640" cy="73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0EA7DE-47F3-4799-8699-1A069E573D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5769" y="4887570"/>
                <a:ext cx="35028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61A1BE-3F6B-4F6C-863D-B5DC15B5C8AC}"/>
                  </a:ext>
                </a:extLst>
              </p14:cNvPr>
              <p14:cNvContentPartPr/>
              <p14:nvPr/>
            </p14:nvContentPartPr>
            <p14:xfrm>
              <a:off x="12301689" y="4071810"/>
              <a:ext cx="491760" cy="268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61A1BE-3F6B-4F6C-863D-B5DC15B5C8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38689" y="4008810"/>
                <a:ext cx="617400" cy="28098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5C3CE2D-EA6F-45CB-B21E-E7E6508229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2759" y="256032"/>
            <a:ext cx="1285875" cy="1304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E87B23-8320-44F0-93CF-8E43161E9626}"/>
              </a:ext>
            </a:extLst>
          </p:cNvPr>
          <p:cNvSpPr txBox="1"/>
          <p:nvPr/>
        </p:nvSpPr>
        <p:spPr>
          <a:xfrm>
            <a:off x="7799786" y="1595670"/>
            <a:ext cx="6471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دانشگاه صنعتی امیرکبیر</a:t>
            </a:r>
            <a:b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(پلی‌تکنیک تهران)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دانشکده مهندسی برق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پایان‌نامه کارشناسی 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BH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گرایش </a:t>
            </a:r>
            <a:r>
              <a:rPr lang="fa-IR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کنترل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4" y="256031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D1F47A-B3B7-4FCA-8C57-301B6B881ACE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98ABB488-51C6-474D-B825-A14C67474DDC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C37284A4-D500-4056-AC4A-029FEEC678F6}"/>
              </a:ext>
            </a:extLst>
          </p:cNvPr>
          <p:cNvSpPr/>
          <p:nvPr/>
        </p:nvSpPr>
        <p:spPr>
          <a:xfrm>
            <a:off x="9936480" y="2426208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54046-33DF-4279-8002-07AB726DA79D}"/>
              </a:ext>
            </a:extLst>
          </p:cNvPr>
          <p:cNvSpPr txBox="1"/>
          <p:nvPr/>
        </p:nvSpPr>
        <p:spPr>
          <a:xfrm>
            <a:off x="3328061" y="577049"/>
            <a:ext cx="33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تحلیل عیوب موتور القایی سه فاز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53D51-1B4C-4B53-8085-480E0CC471A8}"/>
              </a:ext>
            </a:extLst>
          </p:cNvPr>
          <p:cNvSpPr txBox="1"/>
          <p:nvPr/>
        </p:nvSpPr>
        <p:spPr>
          <a:xfrm>
            <a:off x="3328062" y="1359732"/>
            <a:ext cx="6242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گام اول: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یافتن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کلاس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عیب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rgbClr val="00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00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گام دوم: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یافتن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نوع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یا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الگوی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عیب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rgbClr val="00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00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گام سوم: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بررسی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شکل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مشخصات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ظاهری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موتور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rgbClr val="00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00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گام چهارم: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دانستن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شرایط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عملکرد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موتور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زمان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وجود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آمدن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عیب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rgbClr val="00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00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گام پنجم: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دانستن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سابقۀ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تعمیر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نگهداری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موتور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</a:t>
            </a:r>
            <a:r>
              <a:rPr lang="fa-IR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09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4" y="256031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D1F47A-B3B7-4FCA-8C57-301B6B881ACE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98ABB488-51C6-474D-B825-A14C67474DDC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C37284A4-D500-4056-AC4A-029FEEC678F6}"/>
              </a:ext>
            </a:extLst>
          </p:cNvPr>
          <p:cNvSpPr/>
          <p:nvPr/>
        </p:nvSpPr>
        <p:spPr>
          <a:xfrm>
            <a:off x="9936480" y="2426208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54046-33DF-4279-8002-07AB726DA79D}"/>
              </a:ext>
            </a:extLst>
          </p:cNvPr>
          <p:cNvSpPr txBox="1"/>
          <p:nvPr/>
        </p:nvSpPr>
        <p:spPr>
          <a:xfrm>
            <a:off x="2755984" y="568172"/>
            <a:ext cx="447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معادلات فرکانس عیب در موتور القایی سه فاز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8D4952-AAE9-4579-8D78-3653F7E37DE6}"/>
                  </a:ext>
                </a:extLst>
              </p:cNvPr>
              <p:cNvSpPr txBox="1"/>
              <p:nvPr/>
            </p:nvSpPr>
            <p:spPr>
              <a:xfrm>
                <a:off x="865040" y="1954352"/>
                <a:ext cx="3284738" cy="52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𝑠𝑡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.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.(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)±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8D4952-AAE9-4579-8D78-3653F7E37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40" y="1954352"/>
                <a:ext cx="3284738" cy="529184"/>
              </a:xfrm>
              <a:prstGeom prst="rect">
                <a:avLst/>
              </a:prstGeom>
              <a:blipFill>
                <a:blip r:embed="rId6"/>
                <a:stretch>
                  <a:fillRect l="-5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71B5996-E05F-4CA6-85D9-A7C7B90B3CFC}"/>
              </a:ext>
            </a:extLst>
          </p:cNvPr>
          <p:cNvSpPr txBox="1"/>
          <p:nvPr/>
        </p:nvSpPr>
        <p:spPr>
          <a:xfrm>
            <a:off x="5983549" y="2018889"/>
            <a:ext cx="231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معادله اتصال کوتاه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7C608-AD63-4DB2-B24D-571DBD5F9613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4149778" y="2218944"/>
            <a:ext cx="1833771" cy="0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311148-D3A7-4D74-8415-B6A18401FF1B}"/>
              </a:ext>
            </a:extLst>
          </p:cNvPr>
          <p:cNvSpPr txBox="1"/>
          <p:nvPr/>
        </p:nvSpPr>
        <p:spPr>
          <a:xfrm>
            <a:off x="6208453" y="3101168"/>
            <a:ext cx="215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معادله میله های شکسته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B71942-BF91-49A0-9E07-3E108F223A3F}"/>
              </a:ext>
            </a:extLst>
          </p:cNvPr>
          <p:cNvCxnSpPr>
            <a:cxnSpLocks/>
          </p:cNvCxnSpPr>
          <p:nvPr/>
        </p:nvCxnSpPr>
        <p:spPr>
          <a:xfrm flipH="1">
            <a:off x="4149778" y="3351132"/>
            <a:ext cx="1833771" cy="0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F3A809-7271-4C24-BD25-B238F5D5A527}"/>
                  </a:ext>
                </a:extLst>
              </p:cNvPr>
              <p:cNvSpPr txBox="1"/>
              <p:nvPr/>
            </p:nvSpPr>
            <p:spPr>
              <a:xfrm>
                <a:off x="921887" y="3101168"/>
                <a:ext cx="251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±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F3A809-7271-4C24-BD25-B238F5D5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87" y="3101168"/>
                <a:ext cx="2513268" cy="369332"/>
              </a:xfrm>
              <a:prstGeom prst="rect">
                <a:avLst/>
              </a:prstGeom>
              <a:blipFill>
                <a:blip r:embed="rId7"/>
                <a:stretch>
                  <a:fillRect l="-7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4" y="196279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98ABB488-51C6-474D-B825-A14C67474DDC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C37284A4-D500-4056-AC4A-029FEEC678F6}"/>
              </a:ext>
            </a:extLst>
          </p:cNvPr>
          <p:cNvSpPr/>
          <p:nvPr/>
        </p:nvSpPr>
        <p:spPr>
          <a:xfrm>
            <a:off x="9936480" y="2426208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54046-33DF-4279-8002-07AB726DA79D}"/>
              </a:ext>
            </a:extLst>
          </p:cNvPr>
          <p:cNvSpPr txBox="1"/>
          <p:nvPr/>
        </p:nvSpPr>
        <p:spPr>
          <a:xfrm>
            <a:off x="2498531" y="555574"/>
            <a:ext cx="447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فرمول‌های تبدیل فوریه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FFT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و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 STFT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CDCCC7-F103-43E4-A213-4FF7F62D3FBB}"/>
                  </a:ext>
                </a:extLst>
              </p:cNvPr>
              <p:cNvSpPr txBox="1"/>
              <p:nvPr/>
            </p:nvSpPr>
            <p:spPr>
              <a:xfrm>
                <a:off x="514903" y="2245104"/>
                <a:ext cx="3151573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CDCCC7-F103-43E4-A213-4FF7F62D3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3" y="2245104"/>
                <a:ext cx="3151573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C322-C52F-41E3-AC32-1ED4F0B5563C}"/>
              </a:ext>
            </a:extLst>
          </p:cNvPr>
          <p:cNvSpPr txBox="1"/>
          <p:nvPr/>
        </p:nvSpPr>
        <p:spPr>
          <a:xfrm>
            <a:off x="7831588" y="2426208"/>
            <a:ext cx="13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FFT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25AC8-5394-4147-923E-980A1A28199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66476" y="2680832"/>
            <a:ext cx="3045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49B811-666F-44AD-B38A-23CA4124B9BB}"/>
                  </a:ext>
                </a:extLst>
              </p:cNvPr>
              <p:cNvSpPr txBox="1"/>
              <p:nvPr/>
            </p:nvSpPr>
            <p:spPr>
              <a:xfrm>
                <a:off x="880751" y="3824892"/>
                <a:ext cx="3750465" cy="704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49B811-666F-44AD-B38A-23CA4124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1" y="3824892"/>
                <a:ext cx="3750465" cy="704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AA39D7-4D0C-4A6E-824B-A10F7697B35D}"/>
              </a:ext>
            </a:extLst>
          </p:cNvPr>
          <p:cNvCxnSpPr>
            <a:cxnSpLocks/>
          </p:cNvCxnSpPr>
          <p:nvPr/>
        </p:nvCxnSpPr>
        <p:spPr>
          <a:xfrm flipH="1">
            <a:off x="4573479" y="4177169"/>
            <a:ext cx="213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BAF61B-4FCB-484C-9C0A-85605EDE1132}"/>
              </a:ext>
            </a:extLst>
          </p:cNvPr>
          <p:cNvSpPr txBox="1"/>
          <p:nvPr/>
        </p:nvSpPr>
        <p:spPr>
          <a:xfrm>
            <a:off x="7775418" y="3992502"/>
            <a:ext cx="13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STFT</a:t>
            </a:r>
          </a:p>
        </p:txBody>
      </p:sp>
    </p:spTree>
    <p:extLst>
      <p:ext uri="{BB962C8B-B14F-4D97-AF65-F5344CB8AC3E}">
        <p14:creationId xmlns:p14="http://schemas.microsoft.com/office/powerpoint/2010/main" val="41899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5112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64" y="246888"/>
            <a:ext cx="9570720" cy="643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14:cNvPr>
              <p14:cNvContentPartPr/>
              <p14:nvPr/>
            </p14:nvContentPartPr>
            <p14:xfrm>
              <a:off x="12289449" y="4887273"/>
              <a:ext cx="357840" cy="195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6449" y="4824633"/>
                <a:ext cx="483480" cy="2076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151168-FA3A-46D9-873B-A62D95849C07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470AF69-F7AE-4821-854B-9649AF84E3A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8E1EF-B365-4E1A-8CAD-43AE8F70C21E}"/>
              </a:ext>
            </a:extLst>
          </p:cNvPr>
          <p:cNvSpPr txBox="1"/>
          <p:nvPr/>
        </p:nvSpPr>
        <p:spPr>
          <a:xfrm>
            <a:off x="3308412" y="559293"/>
            <a:ext cx="278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موتور شبیه‌سازی شده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4D181-667A-47EF-A660-AFC7FCD45866}"/>
              </a:ext>
            </a:extLst>
          </p:cNvPr>
          <p:cNvSpPr txBox="1"/>
          <p:nvPr/>
        </p:nvSpPr>
        <p:spPr>
          <a:xfrm>
            <a:off x="4992624" y="1482571"/>
            <a:ext cx="4057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موتور القایی سه فاز قفس سنجابی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فرکانس: 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Hz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50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ولتاژ: 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V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460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تعداد جفت قطب: 2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زمان ورود خطا: 0.3 ثانیه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مدت زمان شبیه‌سازی: 0.6 ثانیه</a:t>
            </a:r>
          </a:p>
          <a:p>
            <a:pPr algn="r" rtl="1"/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70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5112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64" y="246888"/>
            <a:ext cx="9570720" cy="643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14:cNvPr>
              <p14:cNvContentPartPr/>
              <p14:nvPr/>
            </p14:nvContentPartPr>
            <p14:xfrm>
              <a:off x="12289449" y="4887273"/>
              <a:ext cx="357840" cy="195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6449" y="4824633"/>
                <a:ext cx="483480" cy="207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470AF69-F7AE-4821-854B-9649AF84E3A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476E8-6C36-4673-A821-B3EFF1EA928A}"/>
              </a:ext>
            </a:extLst>
          </p:cNvPr>
          <p:cNvSpPr txBox="1"/>
          <p:nvPr/>
        </p:nvSpPr>
        <p:spPr>
          <a:xfrm>
            <a:off x="2511670" y="464111"/>
            <a:ext cx="415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سیگنال جریان و تبدیل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FFT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موتور سالم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BAA01-F9DA-4FBC-8BFA-B9A377D10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02" y="1321308"/>
            <a:ext cx="5014595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52ED3-9D8D-49CB-B669-8046F84236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r="4547"/>
          <a:stretch/>
        </p:blipFill>
        <p:spPr bwMode="auto">
          <a:xfrm>
            <a:off x="2082102" y="3805233"/>
            <a:ext cx="5014594" cy="2164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0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5112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64" y="246888"/>
            <a:ext cx="9570720" cy="643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14:cNvPr>
              <p14:cNvContentPartPr/>
              <p14:nvPr/>
            </p14:nvContentPartPr>
            <p14:xfrm>
              <a:off x="12289449" y="4887273"/>
              <a:ext cx="357840" cy="195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6449" y="4824633"/>
                <a:ext cx="483480" cy="207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470AF69-F7AE-4821-854B-9649AF84E3A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476E8-6C36-4673-A821-B3EFF1EA928A}"/>
              </a:ext>
            </a:extLst>
          </p:cNvPr>
          <p:cNvSpPr txBox="1"/>
          <p:nvPr/>
        </p:nvSpPr>
        <p:spPr>
          <a:xfrm>
            <a:off x="2175029" y="464111"/>
            <a:ext cx="449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سیگنال جریان و تبدیل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FFT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موتور معیوب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       (در حالت زمین شدگی استاتور)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98804-521B-4CEF-9AEE-24EC8618A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1512331"/>
            <a:ext cx="4752340" cy="2186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7F9CE-93BF-4684-A574-1AD6339938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4057096"/>
            <a:ext cx="4752340" cy="17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5112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64" y="246888"/>
            <a:ext cx="9570720" cy="643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14:cNvPr>
              <p14:cNvContentPartPr/>
              <p14:nvPr/>
            </p14:nvContentPartPr>
            <p14:xfrm>
              <a:off x="12289449" y="4887273"/>
              <a:ext cx="357840" cy="195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6449" y="4824633"/>
                <a:ext cx="483480" cy="207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470AF69-F7AE-4821-854B-9649AF84E3A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476E8-6C36-4673-A821-B3EFF1EA928A}"/>
              </a:ext>
            </a:extLst>
          </p:cNvPr>
          <p:cNvSpPr txBox="1"/>
          <p:nvPr/>
        </p:nvSpPr>
        <p:spPr>
          <a:xfrm>
            <a:off x="2175029" y="464111"/>
            <a:ext cx="449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سیگنال جریان و تبدیل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FFT 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موتور معیوب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       (در حالت عیب فاز به فاز استاتور)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CFB25-2101-498C-AC39-AB557C257A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63" y="1512331"/>
            <a:ext cx="4482465" cy="206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B3091-7B8B-41A5-9205-DFEE750BE9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t="3614" r="4880"/>
          <a:stretch/>
        </p:blipFill>
        <p:spPr bwMode="auto">
          <a:xfrm>
            <a:off x="2345563" y="3857945"/>
            <a:ext cx="4482465" cy="2338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22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5112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64" y="246888"/>
            <a:ext cx="9570720" cy="643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14:cNvPr>
              <p14:cNvContentPartPr/>
              <p14:nvPr/>
            </p14:nvContentPartPr>
            <p14:xfrm>
              <a:off x="12289449" y="4887273"/>
              <a:ext cx="357840" cy="195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94162C-BCB2-40AE-B17B-1EC4CE6E6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6449" y="4824633"/>
                <a:ext cx="483480" cy="207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470AF69-F7AE-4821-854B-9649AF84E3A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476E8-6C36-4673-A821-B3EFF1EA928A}"/>
              </a:ext>
            </a:extLst>
          </p:cNvPr>
          <p:cNvSpPr txBox="1"/>
          <p:nvPr/>
        </p:nvSpPr>
        <p:spPr>
          <a:xfrm>
            <a:off x="4992624" y="447128"/>
            <a:ext cx="449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تبدیلات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STFT</a:t>
            </a:r>
            <a:endParaRPr lang="fa-IR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7EE54E-1AEB-4DDE-A660-D91E3FA5CB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9" y="1004316"/>
            <a:ext cx="5177790" cy="167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B673C7-51BC-4659-BD77-67A4ACA16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9" y="2805684"/>
            <a:ext cx="5177790" cy="158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064154-6D2F-485F-B906-11488BE909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9" y="4519075"/>
            <a:ext cx="5177790" cy="1874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4D65D-85B2-437C-8936-D685DA08873F}"/>
              </a:ext>
            </a:extLst>
          </p:cNvPr>
          <p:cNvSpPr txBox="1"/>
          <p:nvPr/>
        </p:nvSpPr>
        <p:spPr>
          <a:xfrm>
            <a:off x="7830106" y="1464725"/>
            <a:ext cx="154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در حالت سالم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48F7F-C9BE-4F88-A780-152C3E69571A}"/>
              </a:ext>
            </a:extLst>
          </p:cNvPr>
          <p:cNvCxnSpPr/>
          <p:nvPr/>
        </p:nvCxnSpPr>
        <p:spPr>
          <a:xfrm flipH="1">
            <a:off x="5747544" y="1657183"/>
            <a:ext cx="126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C2F407-1DDE-45F2-9262-3A3E48A604EC}"/>
              </a:ext>
            </a:extLst>
          </p:cNvPr>
          <p:cNvSpPr txBox="1"/>
          <p:nvPr/>
        </p:nvSpPr>
        <p:spPr>
          <a:xfrm>
            <a:off x="6868357" y="3396729"/>
            <a:ext cx="250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در حالت زمین شدگی استاتور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09B61D-2F29-42B4-81FA-68A8C848BB20}"/>
              </a:ext>
            </a:extLst>
          </p:cNvPr>
          <p:cNvCxnSpPr/>
          <p:nvPr/>
        </p:nvCxnSpPr>
        <p:spPr>
          <a:xfrm flipH="1">
            <a:off x="5747544" y="3596784"/>
            <a:ext cx="107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7FC4DF-5AB7-4A67-8BFE-28AE99C39332}"/>
              </a:ext>
            </a:extLst>
          </p:cNvPr>
          <p:cNvSpPr txBox="1"/>
          <p:nvPr/>
        </p:nvSpPr>
        <p:spPr>
          <a:xfrm>
            <a:off x="6625703" y="5215369"/>
            <a:ext cx="274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در حالت عیب فاز به فاز استاتور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012D7-13F3-475F-BB13-BFE483498DF6}"/>
              </a:ext>
            </a:extLst>
          </p:cNvPr>
          <p:cNvCxnSpPr/>
          <p:nvPr/>
        </p:nvCxnSpPr>
        <p:spPr>
          <a:xfrm flipH="1">
            <a:off x="5728675" y="5468167"/>
            <a:ext cx="107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464515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نتیجه گیری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9936480" y="3511296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4" y="256032"/>
            <a:ext cx="9570720" cy="56692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1E5A9B-87C0-4F0F-8209-D72D196CB784}"/>
                  </a:ext>
                </a:extLst>
              </p14:cNvPr>
              <p14:cNvContentPartPr/>
              <p14:nvPr/>
            </p14:nvContentPartPr>
            <p14:xfrm>
              <a:off x="12293049" y="4819463"/>
              <a:ext cx="335160" cy="2057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1E5A9B-87C0-4F0F-8209-D72D196CB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0049" y="4756463"/>
                <a:ext cx="460800" cy="2182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7359A9-C9C9-4083-A55F-E13D4912C206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AED37F82-190E-40BB-99FB-B6BCACAF8217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65BAB-1C7E-4AE0-A246-D35C4CE638C0}"/>
              </a:ext>
            </a:extLst>
          </p:cNvPr>
          <p:cNvSpPr txBox="1"/>
          <p:nvPr/>
        </p:nvSpPr>
        <p:spPr>
          <a:xfrm>
            <a:off x="3700686" y="563355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نتیجه‌گیری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FA82-1CD0-48EB-85DF-A2D101AE2091}"/>
              </a:ext>
            </a:extLst>
          </p:cNvPr>
          <p:cNvSpPr txBox="1"/>
          <p:nvPr/>
        </p:nvSpPr>
        <p:spPr>
          <a:xfrm>
            <a:off x="3277339" y="1420427"/>
            <a:ext cx="56373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1. 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FFT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شناسایی عیب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2.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STFT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زمان وقوع عیب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3.نویز و اغتشاش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C82729-0971-44A7-9D5C-841CC41A6F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" y="2381053"/>
            <a:ext cx="3473433" cy="3363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C00068-D707-423C-B6DE-EFCA52DD53A0}"/>
              </a:ext>
            </a:extLst>
          </p:cNvPr>
          <p:cNvCxnSpPr/>
          <p:nvPr/>
        </p:nvCxnSpPr>
        <p:spPr>
          <a:xfrm flipH="1">
            <a:off x="4181383" y="2543811"/>
            <a:ext cx="378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9936480" y="4596384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نتیجه گیری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64" y="256032"/>
            <a:ext cx="9570720" cy="56692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CC77-3378-4BC1-A0E5-4636FB0F4517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893EA4-83B0-4CB5-81F7-9326FB51B781}"/>
                  </a:ext>
                </a:extLst>
              </p14:cNvPr>
              <p14:cNvContentPartPr/>
              <p14:nvPr/>
            </p14:nvContentPartPr>
            <p14:xfrm>
              <a:off x="12321129" y="3216743"/>
              <a:ext cx="490320" cy="359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893EA4-83B0-4CB5-81F7-9326FB51B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8129" y="3154103"/>
                <a:ext cx="615960" cy="3716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C6293169-2850-474E-82F2-B310244F696F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3507E3B-DEB3-48FC-A120-31E853806CC9}"/>
              </a:ext>
            </a:extLst>
          </p:cNvPr>
          <p:cNvSpPr/>
          <p:nvPr/>
        </p:nvSpPr>
        <p:spPr>
          <a:xfrm>
            <a:off x="9936480" y="3511296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3C29B6B-536B-4E01-B09A-E7C4844E162D}"/>
              </a:ext>
            </a:extLst>
          </p:cNvPr>
          <p:cNvSpPr/>
          <p:nvPr/>
        </p:nvSpPr>
        <p:spPr>
          <a:xfrm>
            <a:off x="9936480" y="5603096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پیشنهادات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9DEE0-1F68-4911-9064-E45410FF4C5C}"/>
              </a:ext>
            </a:extLst>
          </p:cNvPr>
          <p:cNvSpPr txBox="1"/>
          <p:nvPr/>
        </p:nvSpPr>
        <p:spPr>
          <a:xfrm>
            <a:off x="3844031" y="577049"/>
            <a:ext cx="184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طراحی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 PLC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3A604-43E4-471D-81FF-860889BF9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9" y="1488016"/>
            <a:ext cx="5076451" cy="4511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5DE28-4C50-44DF-84CC-C29F218AF676}"/>
              </a:ext>
            </a:extLst>
          </p:cNvPr>
          <p:cNvSpPr txBox="1"/>
          <p:nvPr/>
        </p:nvSpPr>
        <p:spPr>
          <a:xfrm>
            <a:off x="6942338" y="1379922"/>
            <a:ext cx="98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طراحی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648D7-332F-4964-A8E4-8EB5F066200F}"/>
              </a:ext>
            </a:extLst>
          </p:cNvPr>
          <p:cNvSpPr txBox="1"/>
          <p:nvPr/>
        </p:nvSpPr>
        <p:spPr>
          <a:xfrm>
            <a:off x="6879810" y="2026098"/>
            <a:ext cx="150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جدول 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2C4175-4A65-4939-9F41-9B35A6D3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3640"/>
              </p:ext>
            </p:extLst>
          </p:nvPr>
        </p:nvGraphicFramePr>
        <p:xfrm>
          <a:off x="5874783" y="2840396"/>
          <a:ext cx="3514818" cy="275463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757409">
                  <a:extLst>
                    <a:ext uri="{9D8B030D-6E8A-4147-A177-3AD203B41FA5}">
                      <a16:colId xmlns:a16="http://schemas.microsoft.com/office/drawing/2014/main" val="922293544"/>
                    </a:ext>
                  </a:extLst>
                </a:gridCol>
                <a:gridCol w="1757409">
                  <a:extLst>
                    <a:ext uri="{9D8B030D-6E8A-4147-A177-3AD203B41FA5}">
                      <a16:colId xmlns:a16="http://schemas.microsoft.com/office/drawing/2014/main" val="2180243068"/>
                    </a:ext>
                  </a:extLst>
                </a:gridCol>
              </a:tblGrid>
              <a:tr h="22790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کلید استارت و استاپ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862447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سنسور سرعت موتور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473813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سنسور سرعت موتور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209946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سنسور سرعت موتور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207565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موتور اولیه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114345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موتور جایگزین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6935277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Q</a:t>
                      </a:r>
                      <a:r>
                        <a:rPr lang="en-US" sz="1600" baseline="-2500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موتور جایگزین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 Q</a:t>
                      </a:r>
                      <a:r>
                        <a:rPr lang="en-US" sz="1600" baseline="-25000" dirty="0">
                          <a:solidFill>
                            <a:schemeClr val="bg1"/>
                          </a:solidFill>
                          <a:effectLst/>
                          <a:cs typeface="B Nazanin" panose="00000400000000000000" pitchFamily="2" charset="-78"/>
                        </a:rPr>
                        <a:t>0.1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730825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FDEC4-C73D-49DC-B489-0244958808BD}"/>
              </a:ext>
            </a:extLst>
          </p:cNvPr>
          <p:cNvCxnSpPr>
            <a:stCxn id="6" idx="1"/>
          </p:cNvCxnSpPr>
          <p:nvPr/>
        </p:nvCxnSpPr>
        <p:spPr>
          <a:xfrm flipH="1">
            <a:off x="5644896" y="1579977"/>
            <a:ext cx="129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771AA3-D66D-44D5-9843-EF78B83B54C6}"/>
              </a:ext>
            </a:extLst>
          </p:cNvPr>
          <p:cNvCxnSpPr/>
          <p:nvPr/>
        </p:nvCxnSpPr>
        <p:spPr>
          <a:xfrm>
            <a:off x="7632192" y="2426208"/>
            <a:ext cx="0" cy="25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14:cNvPr>
              <p14:cNvContentPartPr/>
              <p14:nvPr/>
            </p14:nvContentPartPr>
            <p14:xfrm>
              <a:off x="12283689" y="4741833"/>
              <a:ext cx="438480" cy="19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1049" y="4678833"/>
                <a:ext cx="564120" cy="2120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994D97-F561-4143-BF51-320D30A1A681}"/>
              </a:ext>
            </a:extLst>
          </p:cNvPr>
          <p:cNvSpPr txBox="1"/>
          <p:nvPr/>
        </p:nvSpPr>
        <p:spPr>
          <a:xfrm>
            <a:off x="2569464" y="688360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اهمیت شناسایی عیب              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93BBC-55D7-495C-A6F7-2185943C7E41}"/>
              </a:ext>
            </a:extLst>
          </p:cNvPr>
          <p:cNvSpPr txBox="1"/>
          <p:nvPr/>
        </p:nvSpPr>
        <p:spPr>
          <a:xfrm>
            <a:off x="5108448" y="1993392"/>
            <a:ext cx="4437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پیشرفت روز افزون سیستم‌های کنترل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قابلیت اطمینان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حفاظت از سیستم‌های ایمنی-بحرانی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جلوگیری از خسارات جانی و مالی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76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36480" y="2426208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مواد و روش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9936480" y="4596384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نتیجه گیری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9936480" y="568147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پیشنهادات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64" y="256032"/>
            <a:ext cx="9570720" cy="56692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endParaRPr lang="fa-IR" dirty="0">
              <a:cs typeface="B Titr" panose="00000700000000000000" pitchFamily="2" charset="-78"/>
            </a:endParaRPr>
          </a:p>
          <a:p>
            <a:pPr algn="ctr" rtl="1"/>
            <a:r>
              <a:rPr lang="fa-I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cs typeface="B Titr" panose="00000700000000000000" pitchFamily="2" charset="-78"/>
              </a:rPr>
              <a:t>با تشکر فراوان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A9A87A-946D-4A25-970D-D77A3794560F}"/>
                  </a:ext>
                </a:extLst>
              </p14:cNvPr>
              <p14:cNvContentPartPr/>
              <p14:nvPr/>
            </p14:nvContentPartPr>
            <p14:xfrm>
              <a:off x="12282969" y="4811543"/>
              <a:ext cx="394920" cy="196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A9A87A-946D-4A25-970D-D77A37945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19969" y="4748903"/>
                <a:ext cx="520560" cy="208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F66C84AE-6A11-43D5-B34A-DD20D1FB6A8C}"/>
              </a:ext>
            </a:extLst>
          </p:cNvPr>
          <p:cNvSpPr/>
          <p:nvPr/>
        </p:nvSpPr>
        <p:spPr>
          <a:xfrm>
            <a:off x="9936480" y="3511296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شبیه‌سازی و نتایج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E1B95D1-78BC-465B-9726-0C7C003CF2CF}"/>
              </a:ext>
            </a:extLst>
          </p:cNvPr>
          <p:cNvSpPr/>
          <p:nvPr/>
        </p:nvSpPr>
        <p:spPr>
          <a:xfrm>
            <a:off x="9936480" y="1341120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1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68" y="256032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14:cNvPr>
              <p14:cNvContentPartPr/>
              <p14:nvPr/>
            </p14:nvContentPartPr>
            <p14:xfrm>
              <a:off x="12283689" y="4741833"/>
              <a:ext cx="438480" cy="19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1049" y="4678833"/>
                <a:ext cx="564120" cy="2120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C74B361-393C-48EA-A4BA-F286D2153602}"/>
              </a:ext>
            </a:extLst>
          </p:cNvPr>
          <p:cNvSpPr/>
          <p:nvPr/>
        </p:nvSpPr>
        <p:spPr>
          <a:xfrm>
            <a:off x="3227832" y="795528"/>
            <a:ext cx="3364992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63E75-9E4A-4737-8A77-A195794891E5}"/>
              </a:ext>
            </a:extLst>
          </p:cNvPr>
          <p:cNvSpPr txBox="1"/>
          <p:nvPr/>
        </p:nvSpPr>
        <p:spPr>
          <a:xfrm>
            <a:off x="3392424" y="1266182"/>
            <a:ext cx="349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 شناسایی عیب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39085-B29A-4134-B489-8DA864ABEA58}"/>
              </a:ext>
            </a:extLst>
          </p:cNvPr>
          <p:cNvCxnSpPr>
            <a:stCxn id="5" idx="5"/>
          </p:cNvCxnSpPr>
          <p:nvPr/>
        </p:nvCxnSpPr>
        <p:spPr>
          <a:xfrm>
            <a:off x="6100032" y="2005286"/>
            <a:ext cx="684816" cy="142371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41878F-2305-4C20-A5FE-8798B5C124B3}"/>
              </a:ext>
            </a:extLst>
          </p:cNvPr>
          <p:cNvSpPr/>
          <p:nvPr/>
        </p:nvSpPr>
        <p:spPr>
          <a:xfrm>
            <a:off x="5527548" y="3429000"/>
            <a:ext cx="2514600" cy="114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C4FC66-5322-4BFA-9D7D-51F02A2319F0}"/>
              </a:ext>
            </a:extLst>
          </p:cNvPr>
          <p:cNvCxnSpPr>
            <a:cxnSpLocks/>
          </p:cNvCxnSpPr>
          <p:nvPr/>
        </p:nvCxnSpPr>
        <p:spPr>
          <a:xfrm flipH="1">
            <a:off x="3143472" y="2005286"/>
            <a:ext cx="685800" cy="142371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64437A-C32C-4300-AB47-4DB8EB806442}"/>
              </a:ext>
            </a:extLst>
          </p:cNvPr>
          <p:cNvSpPr/>
          <p:nvPr/>
        </p:nvSpPr>
        <p:spPr>
          <a:xfrm>
            <a:off x="1903476" y="3435357"/>
            <a:ext cx="2514600" cy="114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678CA-76F4-43CC-ACDC-F0418538E0E4}"/>
              </a:ext>
            </a:extLst>
          </p:cNvPr>
          <p:cNvSpPr txBox="1"/>
          <p:nvPr/>
        </p:nvSpPr>
        <p:spPr>
          <a:xfrm>
            <a:off x="6558534" y="3800332"/>
            <a:ext cx="9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عیب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06E30-7572-4AD3-840A-CF001C48EFBF}"/>
              </a:ext>
            </a:extLst>
          </p:cNvPr>
          <p:cNvSpPr txBox="1"/>
          <p:nvPr/>
        </p:nvSpPr>
        <p:spPr>
          <a:xfrm>
            <a:off x="2724372" y="3815834"/>
            <a:ext cx="108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خرابی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F2AAEE-7414-4688-87D8-E00F2B0E1480}"/>
              </a:ext>
            </a:extLst>
          </p:cNvPr>
          <p:cNvSpPr/>
          <p:nvPr/>
        </p:nvSpPr>
        <p:spPr>
          <a:xfrm>
            <a:off x="6248400" y="5337057"/>
            <a:ext cx="127406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Fault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AC0C42-E73C-4C5D-82F8-00F0026B97CA}"/>
              </a:ext>
            </a:extLst>
          </p:cNvPr>
          <p:cNvSpPr/>
          <p:nvPr/>
        </p:nvSpPr>
        <p:spPr>
          <a:xfrm>
            <a:off x="2464801" y="5337057"/>
            <a:ext cx="127406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Failure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E7414-6EE5-4615-A9EA-63782CB825CF}"/>
              </a:ext>
            </a:extLst>
          </p:cNvPr>
          <p:cNvCxnSpPr>
            <a:cxnSpLocks/>
          </p:cNvCxnSpPr>
          <p:nvPr/>
        </p:nvCxnSpPr>
        <p:spPr>
          <a:xfrm>
            <a:off x="6867144" y="4572001"/>
            <a:ext cx="0" cy="765056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7D8C04-B30D-4126-A93C-91884DEE42FC}"/>
              </a:ext>
            </a:extLst>
          </p:cNvPr>
          <p:cNvCxnSpPr>
            <a:cxnSpLocks/>
          </p:cNvCxnSpPr>
          <p:nvPr/>
        </p:nvCxnSpPr>
        <p:spPr>
          <a:xfrm>
            <a:off x="3122136" y="4572001"/>
            <a:ext cx="0" cy="765056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68" y="256032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14:cNvPr>
              <p14:cNvContentPartPr/>
              <p14:nvPr/>
            </p14:nvContentPartPr>
            <p14:xfrm>
              <a:off x="12283689" y="4741833"/>
              <a:ext cx="438480" cy="19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1049" y="4678833"/>
                <a:ext cx="564120" cy="2120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F63E75-9E4A-4737-8A77-A195794891E5}"/>
              </a:ext>
            </a:extLst>
          </p:cNvPr>
          <p:cNvSpPr txBox="1"/>
          <p:nvPr/>
        </p:nvSpPr>
        <p:spPr>
          <a:xfrm>
            <a:off x="2805344" y="622310"/>
            <a:ext cx="396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مشخصات سیستم شناسایی عیب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74A6C-D505-405C-9737-310BAF9870B8}"/>
              </a:ext>
            </a:extLst>
          </p:cNvPr>
          <p:cNvSpPr txBox="1"/>
          <p:nvPr/>
        </p:nvSpPr>
        <p:spPr>
          <a:xfrm>
            <a:off x="4145784" y="1511808"/>
            <a:ext cx="52484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قابلیت شناسایی بدیع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قابلیت شناسایی عیوب چند‌گانه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جدا‌پذیری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آشکار‌سازی و تشخیص سریع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تطبیق‌پذیری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سهولت تفسیر</a:t>
            </a:r>
          </a:p>
          <a:p>
            <a:pPr algn="r" rtl="1"/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28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68" y="256032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14:cNvPr>
              <p14:cNvContentPartPr/>
              <p14:nvPr/>
            </p14:nvContentPartPr>
            <p14:xfrm>
              <a:off x="12283689" y="4741833"/>
              <a:ext cx="438480" cy="19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1049" y="4678833"/>
                <a:ext cx="564120" cy="2120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85789EFA-EFDB-4516-BA41-356A3804E7F9}"/>
              </a:ext>
            </a:extLst>
          </p:cNvPr>
          <p:cNvSpPr/>
          <p:nvPr/>
        </p:nvSpPr>
        <p:spPr>
          <a:xfrm>
            <a:off x="1629930" y="562533"/>
            <a:ext cx="6377727" cy="143909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879D6-147E-4E06-B499-EB44EC6D87DC}"/>
              </a:ext>
            </a:extLst>
          </p:cNvPr>
          <p:cNvSpPr txBox="1"/>
          <p:nvPr/>
        </p:nvSpPr>
        <p:spPr>
          <a:xfrm>
            <a:off x="3125483" y="736847"/>
            <a:ext cx="356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انواع عیوب در موتور القایی سه ‌فاز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D34F6-6535-4265-80FB-6D23A40A3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5" y="2512381"/>
            <a:ext cx="4872659" cy="2956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B4A775-827C-4258-B7BB-4AC691340533}"/>
              </a:ext>
            </a:extLst>
          </p:cNvPr>
          <p:cNvSpPr txBox="1"/>
          <p:nvPr/>
        </p:nvSpPr>
        <p:spPr>
          <a:xfrm>
            <a:off x="7195206" y="3174904"/>
            <a:ext cx="176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عیوب روتور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عیوب استاتور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692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68" y="256032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14:cNvPr>
              <p14:cNvContentPartPr/>
              <p14:nvPr/>
            </p14:nvContentPartPr>
            <p14:xfrm>
              <a:off x="12283689" y="4741833"/>
              <a:ext cx="438480" cy="19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509536-2B0D-42D6-B363-06CD4EBB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1049" y="4678833"/>
                <a:ext cx="564120" cy="2120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C52D7B0-4B64-42D2-930D-4C11AA0A6C86}"/>
              </a:ext>
            </a:extLst>
          </p:cNvPr>
          <p:cNvSpPr/>
          <p:nvPr/>
        </p:nvSpPr>
        <p:spPr>
          <a:xfrm>
            <a:off x="301841" y="1615736"/>
            <a:ext cx="2396971" cy="3355759"/>
          </a:xfrm>
          <a:prstGeom prst="verticalScroll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EA9F1-5A94-4D15-80CB-F999EF0E82A1}"/>
              </a:ext>
            </a:extLst>
          </p:cNvPr>
          <p:cNvSpPr txBox="1"/>
          <p:nvPr/>
        </p:nvSpPr>
        <p:spPr>
          <a:xfrm>
            <a:off x="653556" y="2924297"/>
            <a:ext cx="123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عیوب روتور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F0F1344A-AF91-49B4-A94B-1B729D6D4EBE}"/>
              </a:ext>
            </a:extLst>
          </p:cNvPr>
          <p:cNvSpPr/>
          <p:nvPr/>
        </p:nvSpPr>
        <p:spPr>
          <a:xfrm>
            <a:off x="2939603" y="939139"/>
            <a:ext cx="1428210" cy="135319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638AC-EB90-4D21-97B5-703F6CB3BEA1}"/>
              </a:ext>
            </a:extLst>
          </p:cNvPr>
          <p:cNvSpPr txBox="1"/>
          <p:nvPr/>
        </p:nvSpPr>
        <p:spPr>
          <a:xfrm>
            <a:off x="3013836" y="1154070"/>
            <a:ext cx="1118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شکستن میله‌های        روتور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Flowchart: Sequential Access Storage 15">
            <a:extLst>
              <a:ext uri="{FF2B5EF4-FFF2-40B4-BE49-F238E27FC236}">
                <a16:creationId xmlns:a16="http://schemas.microsoft.com/office/drawing/2014/main" id="{B0DFAA19-64A1-44EE-B431-E1E97724AC34}"/>
              </a:ext>
            </a:extLst>
          </p:cNvPr>
          <p:cNvSpPr/>
          <p:nvPr/>
        </p:nvSpPr>
        <p:spPr>
          <a:xfrm>
            <a:off x="2939604" y="2752403"/>
            <a:ext cx="1428210" cy="135319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707F7-4258-485F-8CCE-0127C831EA35}"/>
              </a:ext>
            </a:extLst>
          </p:cNvPr>
          <p:cNvSpPr txBox="1"/>
          <p:nvPr/>
        </p:nvSpPr>
        <p:spPr>
          <a:xfrm>
            <a:off x="2859025" y="2941710"/>
            <a:ext cx="142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شکستن حلقه انتهایی                   روتور 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Flowchart: Sequential Access Storage 17">
            <a:extLst>
              <a:ext uri="{FF2B5EF4-FFF2-40B4-BE49-F238E27FC236}">
                <a16:creationId xmlns:a16="http://schemas.microsoft.com/office/drawing/2014/main" id="{1C790F1E-2ADD-446B-8E28-2C3C171C70D0}"/>
              </a:ext>
            </a:extLst>
          </p:cNvPr>
          <p:cNvSpPr/>
          <p:nvPr/>
        </p:nvSpPr>
        <p:spPr>
          <a:xfrm>
            <a:off x="2995088" y="4592449"/>
            <a:ext cx="1428210" cy="135319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E2640-031C-47C1-AE87-0F6227050AA6}"/>
              </a:ext>
            </a:extLst>
          </p:cNvPr>
          <p:cNvSpPr txBox="1"/>
          <p:nvPr/>
        </p:nvSpPr>
        <p:spPr>
          <a:xfrm>
            <a:off x="3013836" y="4919097"/>
            <a:ext cx="134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انواع نا‌هم‌محوری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5655B9-EB93-4510-8267-59312C0932F4}"/>
              </a:ext>
            </a:extLst>
          </p:cNvPr>
          <p:cNvCxnSpPr>
            <a:cxnSpLocks/>
          </p:cNvCxnSpPr>
          <p:nvPr/>
        </p:nvCxnSpPr>
        <p:spPr>
          <a:xfrm>
            <a:off x="4349065" y="2192784"/>
            <a:ext cx="2042274" cy="1815239"/>
          </a:xfrm>
          <a:prstGeom prst="bentConnector3">
            <a:avLst>
              <a:gd name="adj1" fmla="val 50000"/>
            </a:avLst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C0FFB71-E323-4670-8A23-144CEEA9C664}"/>
              </a:ext>
            </a:extLst>
          </p:cNvPr>
          <p:cNvCxnSpPr>
            <a:cxnSpLocks/>
          </p:cNvCxnSpPr>
          <p:nvPr/>
        </p:nvCxnSpPr>
        <p:spPr>
          <a:xfrm flipV="1">
            <a:off x="4361468" y="3980695"/>
            <a:ext cx="2029871" cy="27329"/>
          </a:xfrm>
          <a:prstGeom prst="bentConnector3">
            <a:avLst>
              <a:gd name="adj1" fmla="val 50000"/>
            </a:avLst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A68F06-8002-4D3E-9CF5-4BB254AD380D}"/>
              </a:ext>
            </a:extLst>
          </p:cNvPr>
          <p:cNvCxnSpPr>
            <a:cxnSpLocks/>
          </p:cNvCxnSpPr>
          <p:nvPr/>
        </p:nvCxnSpPr>
        <p:spPr>
          <a:xfrm flipV="1">
            <a:off x="4423298" y="3980695"/>
            <a:ext cx="1974097" cy="1863943"/>
          </a:xfrm>
          <a:prstGeom prst="bentConnector3">
            <a:avLst>
              <a:gd name="adj1" fmla="val 49101"/>
            </a:avLst>
          </a:prstGeom>
          <a:ln w="193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CB3DAD-0977-42C8-B244-8FD3F35EFB9A}"/>
              </a:ext>
            </a:extLst>
          </p:cNvPr>
          <p:cNvSpPr txBox="1"/>
          <p:nvPr/>
        </p:nvSpPr>
        <p:spPr>
          <a:xfrm>
            <a:off x="6548668" y="883920"/>
            <a:ext cx="27037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اضافه بار حرارتی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عدم تعادل حرارتی در میله‌های روتور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اثرات مغناطیسی</a:t>
            </a:r>
          </a:p>
          <a:p>
            <a:pPr algn="r" rtl="1"/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غیر یکنواختی ذاتی در امتداد طولی فاصله هوایی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افزایش تنش‌های وارد بر میله روتور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50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264" y="256031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D1F47A-B3B7-4FCA-8C57-301B6B881ACE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A91D0-910D-442B-A27E-996D52BC4BBA}"/>
              </a:ext>
            </a:extLst>
          </p:cNvPr>
          <p:cNvSpPr txBox="1"/>
          <p:nvPr/>
        </p:nvSpPr>
        <p:spPr>
          <a:xfrm>
            <a:off x="124968" y="256032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A86B1EF1-FF94-40EF-9840-6202A6A7D848}"/>
              </a:ext>
            </a:extLst>
          </p:cNvPr>
          <p:cNvSpPr/>
          <p:nvPr/>
        </p:nvSpPr>
        <p:spPr>
          <a:xfrm>
            <a:off x="7137647" y="470516"/>
            <a:ext cx="2396971" cy="3355759"/>
          </a:xfrm>
          <a:prstGeom prst="verticalScroll">
            <a:avLst/>
          </a:prstGeom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D7919-0924-404B-B424-98109250F3BF}"/>
              </a:ext>
            </a:extLst>
          </p:cNvPr>
          <p:cNvSpPr txBox="1"/>
          <p:nvPr/>
        </p:nvSpPr>
        <p:spPr>
          <a:xfrm>
            <a:off x="7471606" y="1732896"/>
            <a:ext cx="123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عیوب استاتور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4A45F-5321-4945-B8E9-F036AFA70E7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910328" y="1048239"/>
            <a:ext cx="2227320" cy="25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E87A67-9C6C-42F5-A1EE-548BC2EE559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4967742" y="2348449"/>
            <a:ext cx="2169908" cy="12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9921C7-C3CE-470D-A8B6-DD6A8DA95F21}"/>
              </a:ext>
            </a:extLst>
          </p:cNvPr>
          <p:cNvCxnSpPr>
            <a:cxnSpLocks/>
          </p:cNvCxnSpPr>
          <p:nvPr/>
        </p:nvCxnSpPr>
        <p:spPr>
          <a:xfrm flipH="1">
            <a:off x="4883284" y="3608962"/>
            <a:ext cx="2254366" cy="1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0A7087-1A39-43D3-BB1D-650C09B62F08}"/>
              </a:ext>
            </a:extLst>
          </p:cNvPr>
          <p:cNvCxnSpPr>
            <a:cxnSpLocks/>
          </p:cNvCxnSpPr>
          <p:nvPr/>
        </p:nvCxnSpPr>
        <p:spPr>
          <a:xfrm flipH="1">
            <a:off x="4965580" y="3618689"/>
            <a:ext cx="2172069" cy="140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FEA57-31B0-461C-88DC-E446DDF4F942}"/>
              </a:ext>
            </a:extLst>
          </p:cNvPr>
          <p:cNvCxnSpPr>
            <a:cxnSpLocks/>
          </p:cNvCxnSpPr>
          <p:nvPr/>
        </p:nvCxnSpPr>
        <p:spPr>
          <a:xfrm flipH="1">
            <a:off x="5000017" y="3618689"/>
            <a:ext cx="2137630" cy="242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5B5AEF-532A-4163-90AA-5A26D518BA92}"/>
              </a:ext>
            </a:extLst>
          </p:cNvPr>
          <p:cNvSpPr txBox="1"/>
          <p:nvPr/>
        </p:nvSpPr>
        <p:spPr>
          <a:xfrm>
            <a:off x="2827036" y="848184"/>
            <a:ext cx="20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اتصال حلقه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34563-474E-47E4-A891-285161C46143}"/>
              </a:ext>
            </a:extLst>
          </p:cNvPr>
          <p:cNvSpPr txBox="1"/>
          <p:nvPr/>
        </p:nvSpPr>
        <p:spPr>
          <a:xfrm>
            <a:off x="2884450" y="2148394"/>
            <a:ext cx="20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کلاف به کلاف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7695C-E85C-4822-A570-C14CEB958231}"/>
              </a:ext>
            </a:extLst>
          </p:cNvPr>
          <p:cNvSpPr txBox="1"/>
          <p:nvPr/>
        </p:nvSpPr>
        <p:spPr>
          <a:xfrm>
            <a:off x="2799992" y="3448604"/>
            <a:ext cx="20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فاز به فاز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39922-3F6E-4E45-85CE-AB2CF7D3F2CC}"/>
              </a:ext>
            </a:extLst>
          </p:cNvPr>
          <p:cNvSpPr txBox="1"/>
          <p:nvPr/>
        </p:nvSpPr>
        <p:spPr>
          <a:xfrm>
            <a:off x="2799992" y="4865687"/>
            <a:ext cx="20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مدار باز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6B489-880C-425A-90FA-CBF316C133B2}"/>
              </a:ext>
            </a:extLst>
          </p:cNvPr>
          <p:cNvSpPr txBox="1"/>
          <p:nvPr/>
        </p:nvSpPr>
        <p:spPr>
          <a:xfrm>
            <a:off x="2882288" y="5856211"/>
            <a:ext cx="20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کلاف به زمین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4E5CDC74-C306-4DC1-A4F0-C1F37B1F7AF2}"/>
              </a:ext>
            </a:extLst>
          </p:cNvPr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55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264" y="256031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D1F47A-B3B7-4FCA-8C57-301B6B881ACE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386A4-A274-4BEE-BF14-FB1BCCCF7903}"/>
              </a:ext>
            </a:extLst>
          </p:cNvPr>
          <p:cNvSpPr txBox="1"/>
          <p:nvPr/>
        </p:nvSpPr>
        <p:spPr>
          <a:xfrm>
            <a:off x="2965142" y="623923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تنش‌های مخرب بر سیم‌پیچ موتور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DACBF67-86B6-4392-B4C3-B5926B12C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36494"/>
              </p:ext>
            </p:extLst>
          </p:nvPr>
        </p:nvGraphicFramePr>
        <p:xfrm>
          <a:off x="928624" y="18471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52376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659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8803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18593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6316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200" b="1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دمای محیط</a:t>
                      </a:r>
                      <a:endParaRPr lang="en-US" sz="12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b="1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اضافه بار</a:t>
                      </a:r>
                      <a:endParaRPr lang="en-US" sz="12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b="1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توقف و راه‌اندازی‌های مکرر</a:t>
                      </a:r>
                      <a:endParaRPr lang="en-US" sz="12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b="1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عدم تعادل ولتاژ‌های سه فاز</a:t>
                      </a:r>
                      <a:endParaRPr lang="en-US" sz="12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b="1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اضافه ولتاژ</a:t>
                      </a:r>
                      <a:endParaRPr lang="en-US" sz="1200" b="1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90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479860-D73F-4241-B758-3ABF5F8E29C7}"/>
              </a:ext>
            </a:extLst>
          </p:cNvPr>
          <p:cNvSpPr txBox="1"/>
          <p:nvPr/>
        </p:nvSpPr>
        <p:spPr>
          <a:xfrm>
            <a:off x="3605636" y="1358283"/>
            <a:ext cx="205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تنش‌های حرارتی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45896-AA00-4E3E-A924-6C792826595D}"/>
              </a:ext>
            </a:extLst>
          </p:cNvPr>
          <p:cNvSpPr txBox="1"/>
          <p:nvPr/>
        </p:nvSpPr>
        <p:spPr>
          <a:xfrm>
            <a:off x="3604334" y="2276577"/>
            <a:ext cx="205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تنش‌های الکتریکی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6493585D-69C6-42D3-B98B-95024480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45041"/>
              </p:ext>
            </p:extLst>
          </p:nvPr>
        </p:nvGraphicFramePr>
        <p:xfrm>
          <a:off x="928624" y="273714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9578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1935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89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اضافه ولتاژ‌های ناشی از عملکرد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اضافه ولتاژ ناشی از محدود کننده جریان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اضافه ولتاژ فاز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8905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066E236-8F48-43F9-9925-37A187CFD6F0}"/>
              </a:ext>
            </a:extLst>
          </p:cNvPr>
          <p:cNvSpPr txBox="1"/>
          <p:nvPr/>
        </p:nvSpPr>
        <p:spPr>
          <a:xfrm>
            <a:off x="3604334" y="3115742"/>
            <a:ext cx="205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تنش‌های مکانیکی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86EE60F9-1E2B-45A3-8282-E0E7A544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93650"/>
              </p:ext>
            </p:extLst>
          </p:nvPr>
        </p:nvGraphicFramePr>
        <p:xfrm>
          <a:off x="928623" y="35158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17866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8431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برخورد روتور به استاتور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حرکت سیم‌پیچ‌ها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74275"/>
                  </a:ext>
                </a:extLst>
              </a:tr>
            </a:tbl>
          </a:graphicData>
        </a:graphic>
      </p:graphicFrame>
      <p:graphicFrame>
        <p:nvGraphicFramePr>
          <p:cNvPr id="32" name="Table 18">
            <a:extLst>
              <a:ext uri="{FF2B5EF4-FFF2-40B4-BE49-F238E27FC236}">
                <a16:creationId xmlns:a16="http://schemas.microsoft.com/office/drawing/2014/main" id="{158CD91B-3FDE-4137-9F0B-371B8A2CD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11792"/>
              </p:ext>
            </p:extLst>
          </p:nvPr>
        </p:nvGraphicFramePr>
        <p:xfrm>
          <a:off x="928624" y="437698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9578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1935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89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شکست سیستم عایق الکتریکی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فرسایش بلبرینگ‌ها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400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کاهش انتقال حرارت از موتور</a:t>
                      </a:r>
                      <a:endParaRPr lang="en-US" sz="1400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8905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C5940D0-AD65-43AA-97C5-227A90995422}"/>
              </a:ext>
            </a:extLst>
          </p:cNvPr>
          <p:cNvSpPr txBox="1"/>
          <p:nvPr/>
        </p:nvSpPr>
        <p:spPr>
          <a:xfrm>
            <a:off x="3604333" y="3900615"/>
            <a:ext cx="205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تنش‌های محیطی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F7BD2FDF-2FE5-4E8E-B7EB-2A6533A14AD9}"/>
              </a:ext>
            </a:extLst>
          </p:cNvPr>
          <p:cNvSpPr/>
          <p:nvPr/>
        </p:nvSpPr>
        <p:spPr>
          <a:xfrm>
            <a:off x="9936480" y="316992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مقدمه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34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9936480" y="256032"/>
            <a:ext cx="2014728" cy="877824"/>
          </a:xfrm>
          <a:prstGeom prst="flowChart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مقدمه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64" y="256031"/>
            <a:ext cx="9570720" cy="6465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9FBC5-7BAB-458D-A7BD-FA4496B77332}"/>
              </a:ext>
            </a:extLst>
          </p:cNvPr>
          <p:cNvGrpSpPr/>
          <p:nvPr/>
        </p:nvGrpSpPr>
        <p:grpSpPr>
          <a:xfrm>
            <a:off x="12276489" y="4645713"/>
            <a:ext cx="479520" cy="2075760"/>
            <a:chOff x="12276489" y="4645713"/>
            <a:chExt cx="479520" cy="20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14:cNvPr>
                <p14:cNvContentPartPr/>
                <p14:nvPr/>
              </p14:nvContentPartPr>
              <p14:xfrm>
                <a:off x="12276489" y="4645713"/>
                <a:ext cx="205560" cy="20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A43AE-2D47-4A97-9C05-A3E564113E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13849" y="4583073"/>
                  <a:ext cx="33120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14:cNvPr>
                <p14:cNvContentPartPr/>
                <p14:nvPr/>
              </p14:nvContentPartPr>
              <p14:xfrm>
                <a:off x="12312489" y="5050353"/>
                <a:ext cx="443520" cy="11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955BF-3949-4A28-9158-28D21275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9489" y="4987353"/>
                  <a:ext cx="569160" cy="131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D1F47A-B3B7-4FCA-8C57-301B6B881ACE}"/>
              </a:ext>
            </a:extLst>
          </p:cNvPr>
          <p:cNvSpPr txBox="1"/>
          <p:nvPr/>
        </p:nvSpPr>
        <p:spPr>
          <a:xfrm>
            <a:off x="207264" y="256031"/>
            <a:ext cx="9570720" cy="64809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 rtl="1"/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3FD26-057B-4ED8-AA59-B14D8A5576C5}"/>
              </a:ext>
            </a:extLst>
          </p:cNvPr>
          <p:cNvSpPr txBox="1"/>
          <p:nvPr/>
        </p:nvSpPr>
        <p:spPr>
          <a:xfrm>
            <a:off x="3062087" y="547597"/>
            <a:ext cx="329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مروری بر پژوهش‌های پیشین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53B04-D20D-4AE2-B971-ADE7543DC4AE}"/>
              </a:ext>
            </a:extLst>
          </p:cNvPr>
          <p:cNvSpPr txBox="1"/>
          <p:nvPr/>
        </p:nvSpPr>
        <p:spPr>
          <a:xfrm>
            <a:off x="2839073" y="1224835"/>
            <a:ext cx="6803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تمرکز برروی تجزیه و تحلیل اثر جریان موتور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تکنیک هوش مصنوعی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تکنیک منطق فازی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استفاده از جریان خط استاتور به عنوان شاخص عیب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تحلیل امپدانس ظاهری توالی منفی موتور القایی به عنوان شاخص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عیب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استفاده از اندوکتانس استاتور به‌عنوان شاخص عیب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341170D-3C8C-4A04-B59B-AEF86B3A1B5A}"/>
              </a:ext>
            </a:extLst>
          </p:cNvPr>
          <p:cNvSpPr/>
          <p:nvPr/>
        </p:nvSpPr>
        <p:spPr>
          <a:xfrm>
            <a:off x="9936480" y="1298744"/>
            <a:ext cx="2014728" cy="1133856"/>
          </a:xfrm>
          <a:prstGeom prst="flowChartMultidocumen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مرور پژوهش‌های پیشین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1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747</TotalTime>
  <Words>628</Words>
  <Application>Microsoft Office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Nazanin</vt:lpstr>
      <vt:lpstr>Calibri</vt:lpstr>
      <vt:lpstr>Cambria Math</vt:lpstr>
      <vt:lpstr>Corbel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madsg.com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KhastKhodaei;Me</dc:creator>
  <dc:description>madsg.com</dc:description>
  <cp:lastModifiedBy>mohammadali setork</cp:lastModifiedBy>
  <cp:revision>173</cp:revision>
  <dcterms:created xsi:type="dcterms:W3CDTF">2014-03-11T12:14:53Z</dcterms:created>
  <dcterms:modified xsi:type="dcterms:W3CDTF">2021-10-22T13:32:34Z</dcterms:modified>
</cp:coreProperties>
</file>