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2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6637BA-5366-4E09-8005-E00D65745A3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5EB8A2-2172-43C9-9921-9D30F027B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Annotation Validation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Mohammad Meshrqi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845734"/>
            <a:ext cx="10866922" cy="4023360"/>
          </a:xfrm>
        </p:spPr>
        <p:txBody>
          <a:bodyPr/>
          <a:lstStyle/>
          <a:p>
            <a:r>
              <a:rPr lang="en-US" dirty="0"/>
              <a:t>compare with other input fields.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666600"/>
                </a:solidFill>
                <a:latin typeface="Menlo"/>
              </a:rPr>
              <a:t>[</a:t>
            </a:r>
            <a:r>
              <a:rPr lang="en-US" sz="1800" b="1" dirty="0" err="1">
                <a:solidFill>
                  <a:srgbClr val="660066"/>
                </a:solidFill>
                <a:latin typeface="Menlo"/>
              </a:rPr>
              <a:t>System</a:t>
            </a:r>
            <a:r>
              <a:rPr lang="en-US" sz="18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1800" b="1" dirty="0" err="1">
                <a:solidFill>
                  <a:srgbClr val="660066"/>
                </a:solidFill>
                <a:latin typeface="Menlo"/>
              </a:rPr>
              <a:t>ComponentModel</a:t>
            </a:r>
            <a:r>
              <a:rPr lang="en-US" sz="18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1800" b="1" dirty="0" err="1">
                <a:solidFill>
                  <a:srgbClr val="660066"/>
                </a:solidFill>
                <a:latin typeface="Menlo"/>
              </a:rPr>
              <a:t>DataAnnotations</a:t>
            </a:r>
            <a:r>
              <a:rPr lang="en-US" sz="18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1800" b="1" dirty="0" err="1">
                <a:solidFill>
                  <a:srgbClr val="660066"/>
                </a:solidFill>
                <a:latin typeface="Menlo"/>
              </a:rPr>
              <a:t>Compare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Menlo"/>
              </a:rPr>
              <a:t>"Email"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 err="1" smtClean="0">
                <a:solidFill>
                  <a:srgbClr val="660066"/>
                </a:solidFill>
                <a:latin typeface="Menlo"/>
              </a:rPr>
              <a:t>ErrorMessage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Menlo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8800"/>
                </a:solidFill>
                <a:latin typeface="Menlo"/>
              </a:rPr>
              <a:t>"Email Not Matched"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)]</a:t>
            </a:r>
            <a:endParaRPr lang="en-US" sz="1800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 err="1">
                <a:solidFill>
                  <a:srgbClr val="660066"/>
                </a:solidFill>
                <a:latin typeface="Menlo"/>
              </a:rPr>
              <a:t>ConfirmEmail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Menlo"/>
              </a:rPr>
              <a:t>}</a:t>
            </a:r>
            <a:endParaRPr lang="en-US" sz="1800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EmailAddress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that an input field value is well-formed Email Address using Regular Expression.</a:t>
            </a:r>
          </a:p>
          <a:p>
            <a:r>
              <a:rPr lang="en-US" b="1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DataType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DataType</a:t>
            </a:r>
            <a:r>
              <a:rPr lang="en-US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EmailAddress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endParaRPr lang="en-US" dirty="0" smtClean="0">
              <a:solidFill>
                <a:srgbClr val="666600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 specifies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URL validation.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 Example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:</a:t>
            </a:r>
          </a:p>
          <a:p>
            <a:pPr algn="just">
              <a:buFont typeface="+mj-lt"/>
              <a:buAutoNum type="arabicPeriod"/>
            </a:pPr>
            <a:endParaRPr lang="en-US" dirty="0" smtClean="0">
              <a:solidFill>
                <a:srgbClr val="666600"/>
              </a:solidFill>
              <a:latin typeface="Menlo"/>
            </a:endParaRP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666600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Url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][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Required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URL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9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ANNOTATION?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user input is not only necessary but it is compulsory these days. Data Annotation provides instant user input checking facility at client side and provides to asp developer, a wide range of validator attributes. Data Annotation makes the validating process easy and quick</a:t>
            </a:r>
            <a:r>
              <a:rPr lang="en-US" dirty="0" smtClean="0"/>
              <a:t>.</a:t>
            </a:r>
          </a:p>
          <a:p>
            <a:r>
              <a:rPr lang="en-US" b="1" dirty="0"/>
              <a:t>Data Annotation</a:t>
            </a:r>
            <a:r>
              <a:rPr lang="en-US" dirty="0"/>
              <a:t> attributes directly applies to Model class member and those members are bounded to accept valid user input according to Data Annotation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Annotation can be used after adding following namespace.</a:t>
            </a:r>
          </a:p>
          <a:p>
            <a:endParaRPr lang="en-US" dirty="0"/>
          </a:p>
          <a:p>
            <a:r>
              <a:rPr lang="en-US" dirty="0" err="1" smtClean="0"/>
              <a:t>System.ComponentModel.DataAnnotations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err="1"/>
              <a:t>System.ComponentModel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Required</a:t>
            </a:r>
          </a:p>
          <a:p>
            <a:pPr marL="0" indent="0">
              <a:buNone/>
            </a:pPr>
            <a:r>
              <a:rPr lang="en-US" dirty="0" smtClean="0"/>
              <a:t>       Specifies </a:t>
            </a:r>
            <a:r>
              <a:rPr lang="en-US" dirty="0"/>
              <a:t>that Input field cannot be empty.</a:t>
            </a:r>
          </a:p>
          <a:p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smtClean="0">
                <a:solidFill>
                  <a:srgbClr val="660066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666600"/>
                </a:solidFill>
                <a:latin typeface="Menlo"/>
              </a:rPr>
              <a:t>(</a:t>
            </a:r>
            <a:r>
              <a:rPr lang="en-US" b="1" dirty="0" err="1" smtClean="0">
                <a:solidFill>
                  <a:srgbClr val="660066"/>
                </a:solidFill>
                <a:latin typeface="Menlo"/>
              </a:rPr>
              <a:t>ErrorMessage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8800"/>
                </a:solidFill>
                <a:latin typeface="Menlo"/>
              </a:rPr>
              <a:t>"Name is Required"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Display Name for a Property.</a:t>
            </a:r>
          </a:p>
          <a:p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DisplayName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dirty="0">
                <a:solidFill>
                  <a:srgbClr val="008800"/>
                </a:solidFill>
                <a:latin typeface="Menlo"/>
              </a:rPr>
              <a:t>"Enter Your Name: "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4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StringLength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minimum and maximum length for a property.</a:t>
            </a:r>
          </a:p>
          <a:p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StringLength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dirty="0">
                <a:solidFill>
                  <a:srgbClr val="006666"/>
                </a:solidFill>
                <a:latin typeface="Menlo"/>
              </a:rPr>
              <a:t>50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MinimumLength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6666"/>
                </a:solidFill>
                <a:latin typeface="Menlo"/>
              </a:rPr>
              <a:t>3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 range of numeric value.</a:t>
            </a:r>
          </a:p>
          <a:p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Range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dirty="0">
                <a:solidFill>
                  <a:srgbClr val="006666"/>
                </a:solidFill>
                <a:latin typeface="Menlo"/>
              </a:rPr>
              <a:t>1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,</a:t>
            </a:r>
            <a:r>
              <a:rPr lang="en-US" dirty="0">
                <a:solidFill>
                  <a:srgbClr val="006666"/>
                </a:solidFill>
                <a:latin typeface="Menlo"/>
              </a:rPr>
              <a:t>120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,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dirty="0">
                <a:solidFill>
                  <a:srgbClr val="008800"/>
                </a:solidFill>
                <a:latin typeface="Menlo"/>
              </a:rPr>
              <a:t>"Age must be between 1-120 in years."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Age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set a property to read-only.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666600"/>
                </a:solidFill>
                <a:latin typeface="Menlo"/>
              </a:rPr>
              <a:t>	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ReadOnly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true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max length of </a:t>
            </a:r>
            <a:r>
              <a:rPr lang="en-US" dirty="0" smtClean="0"/>
              <a:t>string.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6666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660066"/>
                </a:solidFill>
                <a:latin typeface="Menlo"/>
              </a:rPr>
              <a:t>MaxLength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dirty="0">
                <a:solidFill>
                  <a:srgbClr val="006666"/>
                </a:solidFill>
                <a:latin typeface="Menlo"/>
              </a:rPr>
              <a:t>50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)]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88"/>
                </a:solidFill>
                <a:latin typeface="Menlo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Menlo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get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88"/>
                </a:solidFill>
                <a:latin typeface="Menlo"/>
              </a:rPr>
              <a:t>set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Menlo"/>
              </a:rPr>
              <a:t>}</a:t>
            </a:r>
            <a:endParaRPr lang="en-US" dirty="0">
              <a:solidFill>
                <a:srgbClr val="CCCCCC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179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Retrospect</vt:lpstr>
      <vt:lpstr>Data Annotation Validation </vt:lpstr>
      <vt:lpstr>WHAT IS DATA ANNOTATION?</vt:lpstr>
      <vt:lpstr>PowerPoint Presentation</vt:lpstr>
      <vt:lpstr>DATA ANNOTATION ATTRIBUTES </vt:lpstr>
      <vt:lpstr>DisplayName</vt:lpstr>
      <vt:lpstr> StringLength </vt:lpstr>
      <vt:lpstr>Range</vt:lpstr>
      <vt:lpstr>ReadOnly</vt:lpstr>
      <vt:lpstr>MaxLength</vt:lpstr>
      <vt:lpstr>Compare</vt:lpstr>
      <vt:lpstr>EmailAddress</vt:lpstr>
      <vt:lpstr>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 Validation </dc:title>
  <dc:creator>Mohammad Meshrqi</dc:creator>
  <cp:lastModifiedBy>Mohammad Meshrqi</cp:lastModifiedBy>
  <cp:revision>3</cp:revision>
  <dcterms:created xsi:type="dcterms:W3CDTF">2019-10-07T06:46:11Z</dcterms:created>
  <dcterms:modified xsi:type="dcterms:W3CDTF">2019-10-07T07:26:18Z</dcterms:modified>
</cp:coreProperties>
</file>