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73" r:id="rId6"/>
    <p:sldId id="278" r:id="rId7"/>
    <p:sldId id="262" r:id="rId8"/>
    <p:sldId id="268" r:id="rId9"/>
    <p:sldId id="266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2" y="406400"/>
            <a:ext cx="9554817" cy="2151270"/>
          </a:xfrm>
        </p:spPr>
        <p:txBody>
          <a:bodyPr/>
          <a:lstStyle/>
          <a:p>
            <a:r>
              <a:rPr lang="en-US" dirty="0"/>
              <a:t>Employee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973638"/>
            <a:ext cx="3816626" cy="10295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Mohammad Arif </a:t>
            </a:r>
          </a:p>
          <a:p>
            <a:r>
              <a:rPr lang="en-US" dirty="0"/>
              <a:t>(AES Ensemble)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9D5D22-82A4-4070-C59F-0F06CF7651ED}"/>
              </a:ext>
            </a:extLst>
          </p:cNvPr>
          <p:cNvSpPr txBox="1">
            <a:spLocks/>
          </p:cNvSpPr>
          <p:nvPr/>
        </p:nvSpPr>
        <p:spPr>
          <a:xfrm>
            <a:off x="8448261" y="4973638"/>
            <a:ext cx="2557670" cy="81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To:</a:t>
            </a:r>
          </a:p>
          <a:p>
            <a:r>
              <a:rPr lang="en-US" dirty="0"/>
              <a:t>Vikash Verma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08042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Add Employee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List Employee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Delete Employee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Update Employee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65040" y="106018"/>
            <a:ext cx="7673011" cy="516834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C9898-9BD4-348D-B382-A300AE99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3"/>
          <a:stretch/>
        </p:blipFill>
        <p:spPr>
          <a:xfrm>
            <a:off x="0" y="722244"/>
            <a:ext cx="12192000" cy="6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7984"/>
            <a:ext cx="10515600" cy="676656"/>
          </a:xfrm>
        </p:spPr>
        <p:txBody>
          <a:bodyPr/>
          <a:lstStyle/>
          <a:p>
            <a:r>
              <a:rPr lang="en-US" dirty="0"/>
              <a:t>Add Employee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15595"/>
              </p:ext>
            </p:extLst>
          </p:nvPr>
        </p:nvGraphicFramePr>
        <p:xfrm>
          <a:off x="-96458" y="1781255"/>
          <a:ext cx="10698197" cy="3984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19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</a:tblGrid>
              <a:tr h="7968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C9850-0C52-433C-68DB-47DA28E20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2"/>
          <a:stretch/>
        </p:blipFill>
        <p:spPr>
          <a:xfrm>
            <a:off x="0" y="887896"/>
            <a:ext cx="12192000" cy="61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94782"/>
            <a:ext cx="10515600" cy="676656"/>
          </a:xfrm>
        </p:spPr>
        <p:txBody>
          <a:bodyPr/>
          <a:lstStyle/>
          <a:p>
            <a:r>
              <a:rPr lang="en-US" dirty="0"/>
              <a:t>List Employee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78555-3BAC-E576-42C9-F1038533F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8" t="52943" r="325" b="22116"/>
          <a:stretch/>
        </p:blipFill>
        <p:spPr>
          <a:xfrm>
            <a:off x="145774" y="1464630"/>
            <a:ext cx="12046226" cy="318052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64" y="308475"/>
            <a:ext cx="10515600" cy="676656"/>
          </a:xfrm>
        </p:spPr>
        <p:txBody>
          <a:bodyPr/>
          <a:lstStyle/>
          <a:p>
            <a:r>
              <a:rPr lang="en-US" dirty="0"/>
              <a:t>Delete Employee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5F598-DCDE-910A-EF01-3DE3EA7C3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7308" r="1" b="5712"/>
          <a:stretch/>
        </p:blipFill>
        <p:spPr>
          <a:xfrm>
            <a:off x="-24119" y="1307556"/>
            <a:ext cx="12192000" cy="212144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15A776-E76E-1202-79F5-F16CAB26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870" b="66578"/>
          <a:stretch/>
        </p:blipFill>
        <p:spPr>
          <a:xfrm>
            <a:off x="55394" y="3381522"/>
            <a:ext cx="12015216" cy="26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2" y="266766"/>
            <a:ext cx="10515600" cy="676656"/>
          </a:xfrm>
        </p:spPr>
        <p:txBody>
          <a:bodyPr/>
          <a:lstStyle/>
          <a:p>
            <a:r>
              <a:rPr lang="en-US" dirty="0"/>
              <a:t>Update Employee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6FA0F57-D5BC-77E9-3E78-40263F44D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70" t="32592" r="1739" b="22004"/>
          <a:stretch/>
        </p:blipFill>
        <p:spPr>
          <a:xfrm>
            <a:off x="53008" y="1245705"/>
            <a:ext cx="12085983" cy="5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58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Employee Management System </vt:lpstr>
      <vt:lpstr>agenda</vt:lpstr>
      <vt:lpstr>Introduction</vt:lpstr>
      <vt:lpstr>Add Employee</vt:lpstr>
      <vt:lpstr>List Employee</vt:lpstr>
      <vt:lpstr>Delete Employee</vt:lpstr>
      <vt:lpstr>Update Employee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</dc:title>
  <dc:creator>Mohammad Arif'</dc:creator>
  <cp:lastModifiedBy>Mohammad Arif'</cp:lastModifiedBy>
  <cp:revision>1</cp:revision>
  <dcterms:created xsi:type="dcterms:W3CDTF">2023-08-15T17:24:40Z</dcterms:created>
  <dcterms:modified xsi:type="dcterms:W3CDTF">2023-08-15T17:54:55Z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