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4"/>
  </p:notesMasterIdLst>
  <p:sldIdLst>
    <p:sldId id="256" r:id="rId2"/>
    <p:sldId id="259" r:id="rId3"/>
    <p:sldId id="266" r:id="rId4"/>
    <p:sldId id="308" r:id="rId5"/>
    <p:sldId id="261" r:id="rId6"/>
    <p:sldId id="310" r:id="rId7"/>
    <p:sldId id="273" r:id="rId8"/>
    <p:sldId id="309" r:id="rId9"/>
    <p:sldId id="317" r:id="rId10"/>
    <p:sldId id="316" r:id="rId11"/>
    <p:sldId id="315" r:id="rId12"/>
    <p:sldId id="270" r:id="rId13"/>
  </p:sldIdLst>
  <p:sldSz cx="9144000" cy="5143500" type="screen16x9"/>
  <p:notesSz cx="6858000" cy="9144000"/>
  <p:embeddedFontLst>
    <p:embeddedFont>
      <p:font typeface="Fjalla One" panose="02000506040000020004" pitchFamily="2" charset="0"/>
      <p:regular r:id="rId15"/>
    </p:embeddedFont>
    <p:embeddedFont>
      <p:font typeface="Roboto Mono" panose="00000009000000000000" pitchFamily="49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4737223-8F90-4A1D-8786-5C99EDD0B376}">
  <a:tblStyle styleId="{24737223-8F90-4A1D-8786-5C99EDD0B3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18c062c13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2" name="Google Shape;1252;g18c062c13c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19111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18c062c13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2" name="Google Shape;1252;g18c062c13c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49942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g18c062c13c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4" name="Google Shape;1344;g18c062c13c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g1866f662964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1" name="Google Shape;1121;g1866f662964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18c062c13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2" name="Google Shape;1252;g18c062c13c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18c062c13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2" name="Google Shape;1252;g18c062c13c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0938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g1866f662964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3" name="Google Shape;1153;g1866f662964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g1866f662964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3" name="Google Shape;1153;g1866f662964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6797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g18c062c17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9" name="Google Shape;1389;g18c062c17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18c062c13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2" name="Google Shape;1252;g18c062c13c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1735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18c062c13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2" name="Google Shape;1252;g18c062c13c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9956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image" Target="../media/image6.png"/><Relationship Id="rId9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t="7784" b="7784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-371850" y="-443637"/>
            <a:ext cx="10271125" cy="6412313"/>
            <a:chOff x="-371850" y="-443637"/>
            <a:chExt cx="10271125" cy="6412313"/>
          </a:xfrm>
        </p:grpSpPr>
        <p:pic>
          <p:nvPicPr>
            <p:cNvPr id="11" name="Google Shape;11;p2"/>
            <p:cNvPicPr preferRelativeResize="0"/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>
              <a:off x="6626075" y="-274350"/>
              <a:ext cx="1325150" cy="1325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12;p2"/>
            <p:cNvPicPr preferRelativeResize="0"/>
            <p:nvPr/>
          </p:nvPicPr>
          <p:blipFill>
            <a:blip r:embed="rId4">
              <a:alphaModFix amt="20000"/>
            </a:blip>
            <a:stretch>
              <a:fillRect/>
            </a:stretch>
          </p:blipFill>
          <p:spPr>
            <a:xfrm>
              <a:off x="2833362" y="-428625"/>
              <a:ext cx="987550" cy="987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Google Shape;13;p2"/>
            <p:cNvPicPr preferRelativeResize="0"/>
            <p:nvPr/>
          </p:nvPicPr>
          <p:blipFill>
            <a:blip r:embed="rId5">
              <a:alphaModFix amt="20000"/>
            </a:blip>
            <a:stretch>
              <a:fillRect/>
            </a:stretch>
          </p:blipFill>
          <p:spPr>
            <a:xfrm>
              <a:off x="-315600" y="654775"/>
              <a:ext cx="1129251" cy="11281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4;p2"/>
            <p:cNvPicPr preferRelativeResize="0"/>
            <p:nvPr/>
          </p:nvPicPr>
          <p:blipFill>
            <a:blip r:embed="rId6">
              <a:alphaModFix amt="20000"/>
            </a:blip>
            <a:stretch>
              <a:fillRect/>
            </a:stretch>
          </p:blipFill>
          <p:spPr>
            <a:xfrm rot="-3692257">
              <a:off x="-105389" y="4178822"/>
              <a:ext cx="1181855" cy="11818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Google Shape;15;p2"/>
            <p:cNvPicPr preferRelativeResize="0"/>
            <p:nvPr/>
          </p:nvPicPr>
          <p:blipFill>
            <a:blip r:embed="rId7">
              <a:alphaModFix amt="20000"/>
            </a:blip>
            <a:stretch>
              <a:fillRect/>
            </a:stretch>
          </p:blipFill>
          <p:spPr>
            <a:xfrm>
              <a:off x="6171775" y="-50625"/>
              <a:ext cx="290449" cy="290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Google Shape;16;p2"/>
            <p:cNvPicPr preferRelativeResize="0"/>
            <p:nvPr/>
          </p:nvPicPr>
          <p:blipFill>
            <a:blip r:embed="rId8">
              <a:alphaModFix amt="20000"/>
            </a:blip>
            <a:stretch>
              <a:fillRect/>
            </a:stretch>
          </p:blipFill>
          <p:spPr>
            <a:xfrm>
              <a:off x="2232662" y="4533275"/>
              <a:ext cx="769600" cy="769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Google Shape;17;p2"/>
            <p:cNvPicPr preferRelativeResize="0"/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>
              <a:off x="-371850" y="2106137"/>
              <a:ext cx="1474399" cy="14743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Google Shape;18;p2"/>
            <p:cNvPicPr preferRelativeResize="0"/>
            <p:nvPr/>
          </p:nvPicPr>
          <p:blipFill>
            <a:blip r:embed="rId5">
              <a:alphaModFix amt="20000"/>
            </a:blip>
            <a:stretch>
              <a:fillRect/>
            </a:stretch>
          </p:blipFill>
          <p:spPr>
            <a:xfrm rot="1212466">
              <a:off x="4497373" y="4536674"/>
              <a:ext cx="1017575" cy="10166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oogle Shape;19;p2"/>
            <p:cNvPicPr preferRelativeResize="0"/>
            <p:nvPr/>
          </p:nvPicPr>
          <p:blipFill>
            <a:blip r:embed="rId7">
              <a:alphaModFix amt="20000"/>
            </a:blip>
            <a:stretch>
              <a:fillRect/>
            </a:stretch>
          </p:blipFill>
          <p:spPr>
            <a:xfrm rot="10800000" flipH="1">
              <a:off x="192050" y="87200"/>
              <a:ext cx="290449" cy="290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Google Shape;20;p2"/>
            <p:cNvPicPr preferRelativeResize="0"/>
            <p:nvPr/>
          </p:nvPicPr>
          <p:blipFill>
            <a:blip r:embed="rId7">
              <a:alphaModFix amt="20000"/>
            </a:blip>
            <a:stretch>
              <a:fillRect/>
            </a:stretch>
          </p:blipFill>
          <p:spPr>
            <a:xfrm rot="-6300008">
              <a:off x="279250" y="1678787"/>
              <a:ext cx="290448" cy="2901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21;p2"/>
            <p:cNvPicPr preferRelativeResize="0"/>
            <p:nvPr/>
          </p:nvPicPr>
          <p:blipFill>
            <a:blip r:embed="rId7">
              <a:alphaModFix amt="20000"/>
            </a:blip>
            <a:stretch>
              <a:fillRect/>
            </a:stretch>
          </p:blipFill>
          <p:spPr>
            <a:xfrm rot="6300008">
              <a:off x="1522375" y="4463499"/>
              <a:ext cx="290448" cy="2901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Google Shape;22;p2"/>
            <p:cNvPicPr preferRelativeResize="0"/>
            <p:nvPr/>
          </p:nvPicPr>
          <p:blipFill>
            <a:blip r:embed="rId7">
              <a:alphaModFix amt="20000"/>
            </a:blip>
            <a:stretch>
              <a:fillRect/>
            </a:stretch>
          </p:blipFill>
          <p:spPr>
            <a:xfrm rot="6300008">
              <a:off x="7361850" y="4686999"/>
              <a:ext cx="290448" cy="2901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" name="Google Shape;23;p2"/>
            <p:cNvPicPr preferRelativeResize="0"/>
            <p:nvPr/>
          </p:nvPicPr>
          <p:blipFill>
            <a:blip r:embed="rId5">
              <a:alphaModFix amt="20000"/>
            </a:blip>
            <a:stretch>
              <a:fillRect/>
            </a:stretch>
          </p:blipFill>
          <p:spPr>
            <a:xfrm rot="5400000">
              <a:off x="4110560" y="-443150"/>
              <a:ext cx="1017574" cy="10166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" name="Google Shape;24;p2"/>
            <p:cNvPicPr preferRelativeResize="0"/>
            <p:nvPr/>
          </p:nvPicPr>
          <p:blipFill>
            <a:blip r:embed="rId7">
              <a:alphaModFix amt="20000"/>
            </a:blip>
            <a:stretch>
              <a:fillRect/>
            </a:stretch>
          </p:blipFill>
          <p:spPr>
            <a:xfrm flipH="1">
              <a:off x="2131750" y="-138025"/>
              <a:ext cx="290449" cy="290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Google Shape;25;p2"/>
            <p:cNvPicPr preferRelativeResize="0"/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 rot="-2119628">
              <a:off x="5688925" y="4382399"/>
              <a:ext cx="1325151" cy="13251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" name="Google Shape;26;p2"/>
            <p:cNvPicPr preferRelativeResize="0"/>
            <p:nvPr/>
          </p:nvPicPr>
          <p:blipFill>
            <a:blip r:embed="rId8">
              <a:alphaModFix amt="20000"/>
            </a:blip>
            <a:stretch>
              <a:fillRect/>
            </a:stretch>
          </p:blipFill>
          <p:spPr>
            <a:xfrm rot="3420998">
              <a:off x="5427399" y="265887"/>
              <a:ext cx="769601" cy="7696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Google Shape;27;p2"/>
            <p:cNvPicPr preferRelativeResize="0"/>
            <p:nvPr/>
          </p:nvPicPr>
          <p:blipFill>
            <a:blip r:embed="rId4">
              <a:alphaModFix amt="20000"/>
            </a:blip>
            <a:stretch>
              <a:fillRect/>
            </a:stretch>
          </p:blipFill>
          <p:spPr>
            <a:xfrm>
              <a:off x="564925" y="3684975"/>
              <a:ext cx="895125" cy="8951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" name="Google Shape;28;p2"/>
            <p:cNvPicPr preferRelativeResize="0"/>
            <p:nvPr/>
          </p:nvPicPr>
          <p:blipFill>
            <a:blip r:embed="rId6">
              <a:alphaModFix amt="20000"/>
            </a:blip>
            <a:stretch>
              <a:fillRect/>
            </a:stretch>
          </p:blipFill>
          <p:spPr>
            <a:xfrm rot="7310236" flipH="1">
              <a:off x="3303648" y="4017646"/>
              <a:ext cx="1181856" cy="11818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" name="Google Shape;29;p2"/>
            <p:cNvPicPr preferRelativeResize="0"/>
            <p:nvPr/>
          </p:nvPicPr>
          <p:blipFill>
            <a:blip r:embed="rId7">
              <a:alphaModFix amt="20000"/>
            </a:blip>
            <a:stretch>
              <a:fillRect/>
            </a:stretch>
          </p:blipFill>
          <p:spPr>
            <a:xfrm rot="6300008">
              <a:off x="192050" y="3759024"/>
              <a:ext cx="290448" cy="2901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" name="Google Shape;30;p2"/>
            <p:cNvPicPr preferRelativeResize="0"/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 rot="10800000" flipH="1">
              <a:off x="653725" y="-443626"/>
              <a:ext cx="1522200" cy="1522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" name="Google Shape;31;p2"/>
            <p:cNvPicPr preferRelativeResize="0"/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 rot="10800000">
              <a:off x="8377075" y="3086374"/>
              <a:ext cx="1522200" cy="1522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" name="Google Shape;32;p2"/>
            <p:cNvPicPr preferRelativeResize="0"/>
            <p:nvPr/>
          </p:nvPicPr>
          <p:blipFill>
            <a:blip r:embed="rId6">
              <a:alphaModFix amt="20000"/>
            </a:blip>
            <a:stretch>
              <a:fillRect/>
            </a:stretch>
          </p:blipFill>
          <p:spPr>
            <a:xfrm rot="9672208" flipH="1">
              <a:off x="7917824" y="688320"/>
              <a:ext cx="1181857" cy="11818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" name="Google Shape;33;p2"/>
            <p:cNvPicPr preferRelativeResize="0"/>
            <p:nvPr/>
          </p:nvPicPr>
          <p:blipFill>
            <a:blip r:embed="rId8">
              <a:alphaModFix amt="20000"/>
            </a:blip>
            <a:stretch>
              <a:fillRect/>
            </a:stretch>
          </p:blipFill>
          <p:spPr>
            <a:xfrm rot="10800000">
              <a:off x="8052237" y="4208750"/>
              <a:ext cx="769600" cy="769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" name="Google Shape;34;p2"/>
            <p:cNvPicPr preferRelativeResize="0"/>
            <p:nvPr/>
          </p:nvPicPr>
          <p:blipFill>
            <a:blip r:embed="rId7">
              <a:alphaModFix amt="20000"/>
            </a:blip>
            <a:stretch>
              <a:fillRect/>
            </a:stretch>
          </p:blipFill>
          <p:spPr>
            <a:xfrm rot="6300008">
              <a:off x="8935625" y="4566024"/>
              <a:ext cx="290448" cy="2901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" name="Google Shape;35;p2"/>
            <p:cNvPicPr preferRelativeResize="0"/>
            <p:nvPr/>
          </p:nvPicPr>
          <p:blipFill>
            <a:blip r:embed="rId5">
              <a:alphaModFix amt="20000"/>
            </a:blip>
            <a:stretch>
              <a:fillRect/>
            </a:stretch>
          </p:blipFill>
          <p:spPr>
            <a:xfrm rot="-6740486">
              <a:off x="8315378" y="-149574"/>
              <a:ext cx="1316998" cy="1315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" name="Google Shape;36;p2"/>
            <p:cNvPicPr preferRelativeResize="0"/>
            <p:nvPr/>
          </p:nvPicPr>
          <p:blipFill>
            <a:blip r:embed="rId7">
              <a:alphaModFix amt="20000"/>
            </a:blip>
            <a:stretch>
              <a:fillRect/>
            </a:stretch>
          </p:blipFill>
          <p:spPr>
            <a:xfrm rot="6300008">
              <a:off x="7969325" y="129474"/>
              <a:ext cx="290448" cy="2901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" name="Google Shape;37;p2"/>
            <p:cNvPicPr preferRelativeResize="0"/>
            <p:nvPr/>
          </p:nvPicPr>
          <p:blipFill>
            <a:blip r:embed="rId4">
              <a:alphaModFix amt="20000"/>
            </a:blip>
            <a:stretch>
              <a:fillRect/>
            </a:stretch>
          </p:blipFill>
          <p:spPr>
            <a:xfrm flipH="1">
              <a:off x="8480100" y="2106125"/>
              <a:ext cx="987550" cy="987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" name="Google Shape;38;p2"/>
            <p:cNvPicPr preferRelativeResize="0"/>
            <p:nvPr/>
          </p:nvPicPr>
          <p:blipFill>
            <a:blip r:embed="rId7">
              <a:alphaModFix amt="20000"/>
            </a:blip>
            <a:stretch>
              <a:fillRect/>
            </a:stretch>
          </p:blipFill>
          <p:spPr>
            <a:xfrm rot="-6300008" flipH="1">
              <a:off x="8291812" y="1815699"/>
              <a:ext cx="290448" cy="29015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" name="Google Shape;39;p2"/>
          <p:cNvSpPr/>
          <p:nvPr/>
        </p:nvSpPr>
        <p:spPr>
          <a:xfrm>
            <a:off x="573750" y="462150"/>
            <a:ext cx="7996500" cy="4219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 txBox="1">
            <a:spLocks noGrp="1"/>
          </p:cNvSpPr>
          <p:nvPr>
            <p:ph type="ctrTitle"/>
          </p:nvPr>
        </p:nvSpPr>
        <p:spPr>
          <a:xfrm>
            <a:off x="1173700" y="1017636"/>
            <a:ext cx="4725900" cy="175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1" name="Google Shape;41;p2"/>
          <p:cNvSpPr txBox="1">
            <a:spLocks noGrp="1"/>
          </p:cNvSpPr>
          <p:nvPr>
            <p:ph type="subTitle" idx="1"/>
          </p:nvPr>
        </p:nvSpPr>
        <p:spPr>
          <a:xfrm>
            <a:off x="1036800" y="3958397"/>
            <a:ext cx="4999500" cy="4224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3"/>
          <p:cNvPicPr preferRelativeResize="0"/>
          <p:nvPr/>
        </p:nvPicPr>
        <p:blipFill rotWithShape="1">
          <a:blip r:embed="rId2">
            <a:alphaModFix/>
          </a:blip>
          <a:srcRect t="7784" b="7784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" name="Google Shape;44;p3"/>
          <p:cNvGrpSpPr/>
          <p:nvPr/>
        </p:nvGrpSpPr>
        <p:grpSpPr>
          <a:xfrm rot="10800000" flipH="1">
            <a:off x="-371850" y="-1129437"/>
            <a:ext cx="10271125" cy="6412313"/>
            <a:chOff x="-371850" y="-443637"/>
            <a:chExt cx="10271125" cy="6412313"/>
          </a:xfrm>
        </p:grpSpPr>
        <p:pic>
          <p:nvPicPr>
            <p:cNvPr id="45" name="Google Shape;45;p3"/>
            <p:cNvPicPr preferRelativeResize="0"/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>
              <a:off x="6626075" y="-274350"/>
              <a:ext cx="1325150" cy="1325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" name="Google Shape;46;p3"/>
            <p:cNvPicPr preferRelativeResize="0"/>
            <p:nvPr/>
          </p:nvPicPr>
          <p:blipFill>
            <a:blip r:embed="rId4">
              <a:alphaModFix amt="20000"/>
            </a:blip>
            <a:stretch>
              <a:fillRect/>
            </a:stretch>
          </p:blipFill>
          <p:spPr>
            <a:xfrm>
              <a:off x="2833362" y="-428625"/>
              <a:ext cx="987550" cy="987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" name="Google Shape;47;p3"/>
            <p:cNvPicPr preferRelativeResize="0"/>
            <p:nvPr/>
          </p:nvPicPr>
          <p:blipFill>
            <a:blip r:embed="rId5">
              <a:alphaModFix amt="20000"/>
            </a:blip>
            <a:stretch>
              <a:fillRect/>
            </a:stretch>
          </p:blipFill>
          <p:spPr>
            <a:xfrm>
              <a:off x="-315600" y="654775"/>
              <a:ext cx="1129251" cy="11281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" name="Google Shape;48;p3"/>
            <p:cNvPicPr preferRelativeResize="0"/>
            <p:nvPr/>
          </p:nvPicPr>
          <p:blipFill>
            <a:blip r:embed="rId6">
              <a:alphaModFix amt="20000"/>
            </a:blip>
            <a:stretch>
              <a:fillRect/>
            </a:stretch>
          </p:blipFill>
          <p:spPr>
            <a:xfrm rot="-3692257">
              <a:off x="-105389" y="4178822"/>
              <a:ext cx="1181855" cy="11818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" name="Google Shape;49;p3"/>
            <p:cNvPicPr preferRelativeResize="0"/>
            <p:nvPr/>
          </p:nvPicPr>
          <p:blipFill>
            <a:blip r:embed="rId7">
              <a:alphaModFix amt="20000"/>
            </a:blip>
            <a:stretch>
              <a:fillRect/>
            </a:stretch>
          </p:blipFill>
          <p:spPr>
            <a:xfrm>
              <a:off x="6171775" y="-50625"/>
              <a:ext cx="290449" cy="290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" name="Google Shape;50;p3"/>
            <p:cNvPicPr preferRelativeResize="0"/>
            <p:nvPr/>
          </p:nvPicPr>
          <p:blipFill>
            <a:blip r:embed="rId8">
              <a:alphaModFix amt="20000"/>
            </a:blip>
            <a:stretch>
              <a:fillRect/>
            </a:stretch>
          </p:blipFill>
          <p:spPr>
            <a:xfrm>
              <a:off x="2232662" y="4533275"/>
              <a:ext cx="769600" cy="769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1" name="Google Shape;51;p3"/>
            <p:cNvPicPr preferRelativeResize="0"/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>
              <a:off x="-371850" y="2106137"/>
              <a:ext cx="1474399" cy="14743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" name="Google Shape;52;p3"/>
            <p:cNvPicPr preferRelativeResize="0"/>
            <p:nvPr/>
          </p:nvPicPr>
          <p:blipFill>
            <a:blip r:embed="rId5">
              <a:alphaModFix amt="20000"/>
            </a:blip>
            <a:stretch>
              <a:fillRect/>
            </a:stretch>
          </p:blipFill>
          <p:spPr>
            <a:xfrm rot="1212466">
              <a:off x="4497373" y="4536674"/>
              <a:ext cx="1017575" cy="10166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" name="Google Shape;53;p3"/>
            <p:cNvPicPr preferRelativeResize="0"/>
            <p:nvPr/>
          </p:nvPicPr>
          <p:blipFill>
            <a:blip r:embed="rId7">
              <a:alphaModFix amt="20000"/>
            </a:blip>
            <a:stretch>
              <a:fillRect/>
            </a:stretch>
          </p:blipFill>
          <p:spPr>
            <a:xfrm rot="10800000" flipH="1">
              <a:off x="192050" y="87200"/>
              <a:ext cx="290449" cy="290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" name="Google Shape;54;p3"/>
            <p:cNvPicPr preferRelativeResize="0"/>
            <p:nvPr/>
          </p:nvPicPr>
          <p:blipFill>
            <a:blip r:embed="rId7">
              <a:alphaModFix amt="20000"/>
            </a:blip>
            <a:stretch>
              <a:fillRect/>
            </a:stretch>
          </p:blipFill>
          <p:spPr>
            <a:xfrm rot="-6300008">
              <a:off x="279250" y="1678787"/>
              <a:ext cx="290448" cy="2901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" name="Google Shape;55;p3"/>
            <p:cNvPicPr preferRelativeResize="0"/>
            <p:nvPr/>
          </p:nvPicPr>
          <p:blipFill>
            <a:blip r:embed="rId7">
              <a:alphaModFix amt="20000"/>
            </a:blip>
            <a:stretch>
              <a:fillRect/>
            </a:stretch>
          </p:blipFill>
          <p:spPr>
            <a:xfrm rot="6300008">
              <a:off x="1522375" y="4463499"/>
              <a:ext cx="290448" cy="2901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" name="Google Shape;56;p3"/>
            <p:cNvPicPr preferRelativeResize="0"/>
            <p:nvPr/>
          </p:nvPicPr>
          <p:blipFill>
            <a:blip r:embed="rId7">
              <a:alphaModFix amt="20000"/>
            </a:blip>
            <a:stretch>
              <a:fillRect/>
            </a:stretch>
          </p:blipFill>
          <p:spPr>
            <a:xfrm rot="6300008">
              <a:off x="7361850" y="4686999"/>
              <a:ext cx="290448" cy="2901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" name="Google Shape;57;p3"/>
            <p:cNvPicPr preferRelativeResize="0"/>
            <p:nvPr/>
          </p:nvPicPr>
          <p:blipFill>
            <a:blip r:embed="rId5">
              <a:alphaModFix amt="20000"/>
            </a:blip>
            <a:stretch>
              <a:fillRect/>
            </a:stretch>
          </p:blipFill>
          <p:spPr>
            <a:xfrm rot="5400000">
              <a:off x="4110560" y="-443150"/>
              <a:ext cx="1017574" cy="10166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" name="Google Shape;58;p3"/>
            <p:cNvPicPr preferRelativeResize="0"/>
            <p:nvPr/>
          </p:nvPicPr>
          <p:blipFill>
            <a:blip r:embed="rId7">
              <a:alphaModFix amt="20000"/>
            </a:blip>
            <a:stretch>
              <a:fillRect/>
            </a:stretch>
          </p:blipFill>
          <p:spPr>
            <a:xfrm flipH="1">
              <a:off x="2131750" y="-138025"/>
              <a:ext cx="290449" cy="290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" name="Google Shape;59;p3"/>
            <p:cNvPicPr preferRelativeResize="0"/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 rot="-2119628">
              <a:off x="5688925" y="4382399"/>
              <a:ext cx="1325151" cy="13251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" name="Google Shape;60;p3"/>
            <p:cNvPicPr preferRelativeResize="0"/>
            <p:nvPr/>
          </p:nvPicPr>
          <p:blipFill>
            <a:blip r:embed="rId8">
              <a:alphaModFix amt="20000"/>
            </a:blip>
            <a:stretch>
              <a:fillRect/>
            </a:stretch>
          </p:blipFill>
          <p:spPr>
            <a:xfrm rot="3420998">
              <a:off x="5427399" y="265887"/>
              <a:ext cx="769601" cy="7696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" name="Google Shape;61;p3"/>
            <p:cNvPicPr preferRelativeResize="0"/>
            <p:nvPr/>
          </p:nvPicPr>
          <p:blipFill>
            <a:blip r:embed="rId4">
              <a:alphaModFix amt="20000"/>
            </a:blip>
            <a:stretch>
              <a:fillRect/>
            </a:stretch>
          </p:blipFill>
          <p:spPr>
            <a:xfrm>
              <a:off x="564925" y="3684975"/>
              <a:ext cx="895125" cy="8951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" name="Google Shape;62;p3"/>
            <p:cNvPicPr preferRelativeResize="0"/>
            <p:nvPr/>
          </p:nvPicPr>
          <p:blipFill>
            <a:blip r:embed="rId6">
              <a:alphaModFix amt="20000"/>
            </a:blip>
            <a:stretch>
              <a:fillRect/>
            </a:stretch>
          </p:blipFill>
          <p:spPr>
            <a:xfrm rot="7310236" flipH="1">
              <a:off x="3303648" y="4017646"/>
              <a:ext cx="1181856" cy="11818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" name="Google Shape;63;p3"/>
            <p:cNvPicPr preferRelativeResize="0"/>
            <p:nvPr/>
          </p:nvPicPr>
          <p:blipFill>
            <a:blip r:embed="rId7">
              <a:alphaModFix amt="20000"/>
            </a:blip>
            <a:stretch>
              <a:fillRect/>
            </a:stretch>
          </p:blipFill>
          <p:spPr>
            <a:xfrm rot="6300008">
              <a:off x="192050" y="3759024"/>
              <a:ext cx="290448" cy="2901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" name="Google Shape;64;p3"/>
            <p:cNvPicPr preferRelativeResize="0"/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 rot="10800000" flipH="1">
              <a:off x="653725" y="-443626"/>
              <a:ext cx="1522200" cy="1522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" name="Google Shape;65;p3"/>
            <p:cNvPicPr preferRelativeResize="0"/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 rot="10800000">
              <a:off x="8377075" y="3086374"/>
              <a:ext cx="1522200" cy="1522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" name="Google Shape;66;p3"/>
            <p:cNvPicPr preferRelativeResize="0"/>
            <p:nvPr/>
          </p:nvPicPr>
          <p:blipFill>
            <a:blip r:embed="rId6">
              <a:alphaModFix amt="20000"/>
            </a:blip>
            <a:stretch>
              <a:fillRect/>
            </a:stretch>
          </p:blipFill>
          <p:spPr>
            <a:xfrm rot="9672208" flipH="1">
              <a:off x="7917824" y="688320"/>
              <a:ext cx="1181857" cy="11818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" name="Google Shape;67;p3"/>
            <p:cNvPicPr preferRelativeResize="0"/>
            <p:nvPr/>
          </p:nvPicPr>
          <p:blipFill>
            <a:blip r:embed="rId8">
              <a:alphaModFix amt="20000"/>
            </a:blip>
            <a:stretch>
              <a:fillRect/>
            </a:stretch>
          </p:blipFill>
          <p:spPr>
            <a:xfrm rot="10800000">
              <a:off x="8052237" y="4208750"/>
              <a:ext cx="769600" cy="769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" name="Google Shape;68;p3"/>
            <p:cNvPicPr preferRelativeResize="0"/>
            <p:nvPr/>
          </p:nvPicPr>
          <p:blipFill>
            <a:blip r:embed="rId7">
              <a:alphaModFix amt="20000"/>
            </a:blip>
            <a:stretch>
              <a:fillRect/>
            </a:stretch>
          </p:blipFill>
          <p:spPr>
            <a:xfrm rot="6300008">
              <a:off x="8935625" y="4566024"/>
              <a:ext cx="290448" cy="2901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" name="Google Shape;69;p3"/>
            <p:cNvPicPr preferRelativeResize="0"/>
            <p:nvPr/>
          </p:nvPicPr>
          <p:blipFill>
            <a:blip r:embed="rId5">
              <a:alphaModFix amt="20000"/>
            </a:blip>
            <a:stretch>
              <a:fillRect/>
            </a:stretch>
          </p:blipFill>
          <p:spPr>
            <a:xfrm rot="-6740486">
              <a:off x="8315378" y="-149574"/>
              <a:ext cx="1316998" cy="1315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" name="Google Shape;70;p3"/>
            <p:cNvPicPr preferRelativeResize="0"/>
            <p:nvPr/>
          </p:nvPicPr>
          <p:blipFill>
            <a:blip r:embed="rId7">
              <a:alphaModFix amt="20000"/>
            </a:blip>
            <a:stretch>
              <a:fillRect/>
            </a:stretch>
          </p:blipFill>
          <p:spPr>
            <a:xfrm rot="6300008">
              <a:off x="7969325" y="129474"/>
              <a:ext cx="290448" cy="2901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" name="Google Shape;71;p3"/>
            <p:cNvPicPr preferRelativeResize="0"/>
            <p:nvPr/>
          </p:nvPicPr>
          <p:blipFill>
            <a:blip r:embed="rId4">
              <a:alphaModFix amt="20000"/>
            </a:blip>
            <a:stretch>
              <a:fillRect/>
            </a:stretch>
          </p:blipFill>
          <p:spPr>
            <a:xfrm flipH="1">
              <a:off x="8480100" y="2106125"/>
              <a:ext cx="987550" cy="987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" name="Google Shape;72;p3"/>
            <p:cNvPicPr preferRelativeResize="0"/>
            <p:nvPr/>
          </p:nvPicPr>
          <p:blipFill>
            <a:blip r:embed="rId7">
              <a:alphaModFix amt="20000"/>
            </a:blip>
            <a:stretch>
              <a:fillRect/>
            </a:stretch>
          </p:blipFill>
          <p:spPr>
            <a:xfrm rot="-6300008" flipH="1">
              <a:off x="8291812" y="1815699"/>
              <a:ext cx="290448" cy="29015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3" name="Google Shape;73;p3"/>
          <p:cNvSpPr/>
          <p:nvPr/>
        </p:nvSpPr>
        <p:spPr>
          <a:xfrm>
            <a:off x="573750" y="462150"/>
            <a:ext cx="7996500" cy="4219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"/>
          <p:cNvSpPr txBox="1">
            <a:spLocks noGrp="1"/>
          </p:cNvSpPr>
          <p:nvPr>
            <p:ph type="title"/>
          </p:nvPr>
        </p:nvSpPr>
        <p:spPr>
          <a:xfrm>
            <a:off x="713225" y="2370150"/>
            <a:ext cx="5153700" cy="95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5" name="Google Shape;75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539500"/>
            <a:ext cx="1628100" cy="14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6" name="Google Shape;76;p3"/>
          <p:cNvSpPr txBox="1">
            <a:spLocks noGrp="1"/>
          </p:cNvSpPr>
          <p:nvPr>
            <p:ph type="subTitle" idx="1"/>
          </p:nvPr>
        </p:nvSpPr>
        <p:spPr>
          <a:xfrm>
            <a:off x="713225" y="3480800"/>
            <a:ext cx="3215400" cy="683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8"/>
          <p:cNvPicPr preferRelativeResize="0"/>
          <p:nvPr/>
        </p:nvPicPr>
        <p:blipFill rotWithShape="1">
          <a:blip r:embed="rId2">
            <a:alphaModFix/>
          </a:blip>
          <a:srcRect t="7784" b="7784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1" name="Google Shape;221;p8"/>
          <p:cNvGrpSpPr/>
          <p:nvPr/>
        </p:nvGrpSpPr>
        <p:grpSpPr>
          <a:xfrm rot="10800000">
            <a:off x="-829050" y="-443637"/>
            <a:ext cx="10204531" cy="6412302"/>
            <a:chOff x="-371850" y="-900837"/>
            <a:chExt cx="10204531" cy="6412302"/>
          </a:xfrm>
        </p:grpSpPr>
        <p:pic>
          <p:nvPicPr>
            <p:cNvPr id="222" name="Google Shape;222;p8"/>
            <p:cNvPicPr preferRelativeResize="0"/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 rot="5400000" flipH="1">
              <a:off x="7291760" y="2204976"/>
              <a:ext cx="1017574" cy="10166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3" name="Google Shape;223;p8"/>
            <p:cNvPicPr preferRelativeResize="0"/>
            <p:nvPr/>
          </p:nvPicPr>
          <p:blipFill>
            <a:blip r:embed="rId4">
              <a:alphaModFix amt="20000"/>
            </a:blip>
            <a:stretch>
              <a:fillRect/>
            </a:stretch>
          </p:blipFill>
          <p:spPr>
            <a:xfrm rot="4499992" flipH="1">
              <a:off x="1084775" y="1760341"/>
              <a:ext cx="290448" cy="2901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" name="Google Shape;224;p8"/>
            <p:cNvPicPr preferRelativeResize="0"/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 rot="9587534" flipH="1">
              <a:off x="2052723" y="3679589"/>
              <a:ext cx="1017575" cy="10166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5" name="Google Shape;225;p8"/>
            <p:cNvPicPr preferRelativeResize="0"/>
            <p:nvPr/>
          </p:nvPicPr>
          <p:blipFill>
            <a:blip r:embed="rId5">
              <a:alphaModFix amt="20000"/>
            </a:blip>
            <a:stretch>
              <a:fillRect/>
            </a:stretch>
          </p:blipFill>
          <p:spPr>
            <a:xfrm rot="10800000">
              <a:off x="730762" y="2766890"/>
              <a:ext cx="987550" cy="987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6" name="Google Shape;226;p8"/>
            <p:cNvPicPr preferRelativeResize="0"/>
            <p:nvPr/>
          </p:nvPicPr>
          <p:blipFill>
            <a:blip r:embed="rId6">
              <a:alphaModFix amt="20000"/>
            </a:blip>
            <a:stretch>
              <a:fillRect/>
            </a:stretch>
          </p:blipFill>
          <p:spPr>
            <a:xfrm rot="10800000" flipH="1">
              <a:off x="6626075" y="4017040"/>
              <a:ext cx="1325150" cy="1325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7" name="Google Shape;227;p8"/>
            <p:cNvPicPr preferRelativeResize="0"/>
            <p:nvPr/>
          </p:nvPicPr>
          <p:blipFill>
            <a:blip r:embed="rId5">
              <a:alphaModFix amt="20000"/>
            </a:blip>
            <a:stretch>
              <a:fillRect/>
            </a:stretch>
          </p:blipFill>
          <p:spPr>
            <a:xfrm rot="10800000" flipH="1">
              <a:off x="2833362" y="4508915"/>
              <a:ext cx="987550" cy="987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8" name="Google Shape;228;p8"/>
            <p:cNvPicPr preferRelativeResize="0"/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 rot="10800000" flipH="1">
              <a:off x="-315600" y="3284889"/>
              <a:ext cx="1129251" cy="11281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9" name="Google Shape;229;p8"/>
            <p:cNvPicPr preferRelativeResize="0"/>
            <p:nvPr/>
          </p:nvPicPr>
          <p:blipFill>
            <a:blip r:embed="rId7">
              <a:alphaModFix amt="20000"/>
            </a:blip>
            <a:stretch>
              <a:fillRect/>
            </a:stretch>
          </p:blipFill>
          <p:spPr>
            <a:xfrm rot="-7107743" flipH="1">
              <a:off x="-105389" y="-292837"/>
              <a:ext cx="1181855" cy="11818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0" name="Google Shape;230;p8"/>
            <p:cNvPicPr preferRelativeResize="0"/>
            <p:nvPr/>
          </p:nvPicPr>
          <p:blipFill>
            <a:blip r:embed="rId4">
              <a:alphaModFix amt="20000"/>
            </a:blip>
            <a:stretch>
              <a:fillRect/>
            </a:stretch>
          </p:blipFill>
          <p:spPr>
            <a:xfrm rot="10800000" flipH="1">
              <a:off x="6171775" y="4828315"/>
              <a:ext cx="290449" cy="290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1" name="Google Shape;231;p8"/>
            <p:cNvPicPr preferRelativeResize="0"/>
            <p:nvPr/>
          </p:nvPicPr>
          <p:blipFill>
            <a:blip r:embed="rId8">
              <a:alphaModFix amt="20000"/>
            </a:blip>
            <a:stretch>
              <a:fillRect/>
            </a:stretch>
          </p:blipFill>
          <p:spPr>
            <a:xfrm rot="10800000" flipH="1">
              <a:off x="2078275" y="-281885"/>
              <a:ext cx="769600" cy="769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2" name="Google Shape;232;p8"/>
            <p:cNvPicPr preferRelativeResize="0"/>
            <p:nvPr/>
          </p:nvPicPr>
          <p:blipFill>
            <a:blip r:embed="rId6">
              <a:alphaModFix amt="20000"/>
            </a:blip>
            <a:stretch>
              <a:fillRect/>
            </a:stretch>
          </p:blipFill>
          <p:spPr>
            <a:xfrm rot="10800000" flipH="1">
              <a:off x="-371850" y="1487304"/>
              <a:ext cx="1474399" cy="14743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3" name="Google Shape;233;p8"/>
            <p:cNvPicPr preferRelativeResize="0"/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 rot="9587534" flipH="1">
              <a:off x="4497373" y="-485436"/>
              <a:ext cx="1017575" cy="10166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4" name="Google Shape;234;p8"/>
            <p:cNvPicPr preferRelativeResize="0"/>
            <p:nvPr/>
          </p:nvPicPr>
          <p:blipFill>
            <a:blip r:embed="rId4">
              <a:alphaModFix amt="20000"/>
            </a:blip>
            <a:stretch>
              <a:fillRect/>
            </a:stretch>
          </p:blipFill>
          <p:spPr>
            <a:xfrm>
              <a:off x="192050" y="4690490"/>
              <a:ext cx="290449" cy="290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5" name="Google Shape;235;p8"/>
            <p:cNvPicPr preferRelativeResize="0"/>
            <p:nvPr/>
          </p:nvPicPr>
          <p:blipFill>
            <a:blip r:embed="rId4">
              <a:alphaModFix amt="20000"/>
            </a:blip>
            <a:stretch>
              <a:fillRect/>
            </a:stretch>
          </p:blipFill>
          <p:spPr>
            <a:xfrm rot="-4499992" flipH="1">
              <a:off x="279250" y="3098902"/>
              <a:ext cx="290448" cy="2901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6" name="Google Shape;236;p8"/>
            <p:cNvPicPr preferRelativeResize="0"/>
            <p:nvPr/>
          </p:nvPicPr>
          <p:blipFill>
            <a:blip r:embed="rId4">
              <a:alphaModFix amt="20000"/>
            </a:blip>
            <a:stretch>
              <a:fillRect/>
            </a:stretch>
          </p:blipFill>
          <p:spPr>
            <a:xfrm rot="4499992" flipH="1">
              <a:off x="1522375" y="314191"/>
              <a:ext cx="290448" cy="2901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7" name="Google Shape;237;p8"/>
            <p:cNvPicPr preferRelativeResize="0"/>
            <p:nvPr/>
          </p:nvPicPr>
          <p:blipFill>
            <a:blip r:embed="rId4">
              <a:alphaModFix amt="20000"/>
            </a:blip>
            <a:stretch>
              <a:fillRect/>
            </a:stretch>
          </p:blipFill>
          <p:spPr>
            <a:xfrm rot="4499992" flipH="1">
              <a:off x="7307700" y="32741"/>
              <a:ext cx="290448" cy="2901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8" name="Google Shape;238;p8"/>
            <p:cNvPicPr preferRelativeResize="0"/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 rot="5400000" flipH="1">
              <a:off x="3955585" y="3969851"/>
              <a:ext cx="1017574" cy="10166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9" name="Google Shape;239;p8"/>
            <p:cNvPicPr preferRelativeResize="0"/>
            <p:nvPr/>
          </p:nvPicPr>
          <p:blipFill>
            <a:blip r:embed="rId4">
              <a:alphaModFix amt="20000"/>
            </a:blip>
            <a:stretch>
              <a:fillRect/>
            </a:stretch>
          </p:blipFill>
          <p:spPr>
            <a:xfrm rot="10800000">
              <a:off x="2131750" y="4915715"/>
              <a:ext cx="290449" cy="290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0" name="Google Shape;240;p8"/>
            <p:cNvPicPr preferRelativeResize="0"/>
            <p:nvPr/>
          </p:nvPicPr>
          <p:blipFill>
            <a:blip r:embed="rId6">
              <a:alphaModFix amt="20000"/>
            </a:blip>
            <a:stretch>
              <a:fillRect/>
            </a:stretch>
          </p:blipFill>
          <p:spPr>
            <a:xfrm rot="-8680372" flipH="1">
              <a:off x="5688925" y="-639710"/>
              <a:ext cx="1325151" cy="13251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1" name="Google Shape;241;p8"/>
            <p:cNvPicPr preferRelativeResize="0"/>
            <p:nvPr/>
          </p:nvPicPr>
          <p:blipFill>
            <a:blip r:embed="rId8">
              <a:alphaModFix amt="20000"/>
            </a:blip>
            <a:stretch>
              <a:fillRect/>
            </a:stretch>
          </p:blipFill>
          <p:spPr>
            <a:xfrm rot="7378974" flipH="1">
              <a:off x="5171614" y="4017997"/>
              <a:ext cx="1083098" cy="10830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2" name="Google Shape;242;p8"/>
            <p:cNvPicPr preferRelativeResize="0"/>
            <p:nvPr/>
          </p:nvPicPr>
          <p:blipFill>
            <a:blip r:embed="rId5">
              <a:alphaModFix amt="20000"/>
            </a:blip>
            <a:stretch>
              <a:fillRect/>
            </a:stretch>
          </p:blipFill>
          <p:spPr>
            <a:xfrm rot="10800000" flipH="1">
              <a:off x="564925" y="487714"/>
              <a:ext cx="895125" cy="8951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3" name="Google Shape;243;p8"/>
            <p:cNvPicPr preferRelativeResize="0"/>
            <p:nvPr/>
          </p:nvPicPr>
          <p:blipFill>
            <a:blip r:embed="rId7">
              <a:alphaModFix amt="20000"/>
            </a:blip>
            <a:stretch>
              <a:fillRect/>
            </a:stretch>
          </p:blipFill>
          <p:spPr>
            <a:xfrm rot="2904834">
              <a:off x="2851828" y="13754"/>
              <a:ext cx="1469192" cy="14691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4" name="Google Shape;244;p8"/>
            <p:cNvPicPr preferRelativeResize="0"/>
            <p:nvPr/>
          </p:nvPicPr>
          <p:blipFill>
            <a:blip r:embed="rId4">
              <a:alphaModFix amt="20000"/>
            </a:blip>
            <a:stretch>
              <a:fillRect/>
            </a:stretch>
          </p:blipFill>
          <p:spPr>
            <a:xfrm rot="4499992" flipH="1">
              <a:off x="192050" y="1018666"/>
              <a:ext cx="290448" cy="2901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5" name="Google Shape;245;p8"/>
            <p:cNvPicPr preferRelativeResize="0"/>
            <p:nvPr/>
          </p:nvPicPr>
          <p:blipFill>
            <a:blip r:embed="rId6">
              <a:alphaModFix amt="20000"/>
            </a:blip>
            <a:stretch>
              <a:fillRect/>
            </a:stretch>
          </p:blipFill>
          <p:spPr>
            <a:xfrm>
              <a:off x="653725" y="3989265"/>
              <a:ext cx="1522200" cy="1522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6" name="Google Shape;246;p8"/>
            <p:cNvPicPr preferRelativeResize="0"/>
            <p:nvPr/>
          </p:nvPicPr>
          <p:blipFill>
            <a:blip r:embed="rId6">
              <a:alphaModFix amt="20000"/>
            </a:blip>
            <a:stretch>
              <a:fillRect/>
            </a:stretch>
          </p:blipFill>
          <p:spPr>
            <a:xfrm flipH="1">
              <a:off x="8052225" y="539490"/>
              <a:ext cx="1522200" cy="1522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7" name="Google Shape;247;p8"/>
            <p:cNvPicPr preferRelativeResize="0"/>
            <p:nvPr/>
          </p:nvPicPr>
          <p:blipFill>
            <a:blip r:embed="rId7">
              <a:alphaModFix amt="20000"/>
            </a:blip>
            <a:stretch>
              <a:fillRect/>
            </a:stretch>
          </p:blipFill>
          <p:spPr>
            <a:xfrm rot="1127792">
              <a:off x="7917824" y="3197663"/>
              <a:ext cx="1181857" cy="11818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8" name="Google Shape;248;p8"/>
            <p:cNvPicPr preferRelativeResize="0"/>
            <p:nvPr/>
          </p:nvPicPr>
          <p:blipFill>
            <a:blip r:embed="rId8">
              <a:alphaModFix amt="20000"/>
            </a:blip>
            <a:stretch>
              <a:fillRect/>
            </a:stretch>
          </p:blipFill>
          <p:spPr>
            <a:xfrm flipH="1">
              <a:off x="7522662" y="363540"/>
              <a:ext cx="769600" cy="769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9" name="Google Shape;249;p8"/>
            <p:cNvPicPr preferRelativeResize="0"/>
            <p:nvPr/>
          </p:nvPicPr>
          <p:blipFill>
            <a:blip r:embed="rId4">
              <a:alphaModFix amt="20000"/>
            </a:blip>
            <a:stretch>
              <a:fillRect/>
            </a:stretch>
          </p:blipFill>
          <p:spPr>
            <a:xfrm rot="4499992" flipH="1">
              <a:off x="8697650" y="211666"/>
              <a:ext cx="290448" cy="2901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0" name="Google Shape;250;p8"/>
            <p:cNvPicPr preferRelativeResize="0"/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 rot="-4059514" flipH="1">
              <a:off x="8315378" y="3901665"/>
              <a:ext cx="1316998" cy="1315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1" name="Google Shape;251;p8"/>
            <p:cNvPicPr preferRelativeResize="0"/>
            <p:nvPr/>
          </p:nvPicPr>
          <p:blipFill>
            <a:blip r:embed="rId4">
              <a:alphaModFix amt="20000"/>
            </a:blip>
            <a:stretch>
              <a:fillRect/>
            </a:stretch>
          </p:blipFill>
          <p:spPr>
            <a:xfrm rot="4499992" flipH="1">
              <a:off x="7969325" y="4648216"/>
              <a:ext cx="290448" cy="2901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2" name="Google Shape;252;p8"/>
            <p:cNvPicPr preferRelativeResize="0"/>
            <p:nvPr/>
          </p:nvPicPr>
          <p:blipFill>
            <a:blip r:embed="rId5">
              <a:alphaModFix amt="20000"/>
            </a:blip>
            <a:stretch>
              <a:fillRect/>
            </a:stretch>
          </p:blipFill>
          <p:spPr>
            <a:xfrm rot="10800000">
              <a:off x="8480100" y="1974165"/>
              <a:ext cx="987550" cy="987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3" name="Google Shape;253;p8"/>
            <p:cNvPicPr preferRelativeResize="0"/>
            <p:nvPr/>
          </p:nvPicPr>
          <p:blipFill>
            <a:blip r:embed="rId4">
              <a:alphaModFix amt="20000"/>
            </a:blip>
            <a:stretch>
              <a:fillRect/>
            </a:stretch>
          </p:blipFill>
          <p:spPr>
            <a:xfrm rot="-4499992">
              <a:off x="8291812" y="2961991"/>
              <a:ext cx="290448" cy="2901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4" name="Google Shape;254;p8"/>
            <p:cNvPicPr preferRelativeResize="0"/>
            <p:nvPr/>
          </p:nvPicPr>
          <p:blipFill>
            <a:blip r:embed="rId4">
              <a:alphaModFix amt="20000"/>
            </a:blip>
            <a:stretch>
              <a:fillRect/>
            </a:stretch>
          </p:blipFill>
          <p:spPr>
            <a:xfrm>
              <a:off x="7772700" y="1799540"/>
              <a:ext cx="290449" cy="2901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5" name="Google Shape;255;p8"/>
          <p:cNvSpPr/>
          <p:nvPr/>
        </p:nvSpPr>
        <p:spPr>
          <a:xfrm>
            <a:off x="1312575" y="851975"/>
            <a:ext cx="6519000" cy="3439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8"/>
          <p:cNvSpPr txBox="1">
            <a:spLocks noGrp="1"/>
          </p:cNvSpPr>
          <p:nvPr>
            <p:ph type="title"/>
          </p:nvPr>
        </p:nvSpPr>
        <p:spPr>
          <a:xfrm>
            <a:off x="2577300" y="1594173"/>
            <a:ext cx="3989400" cy="11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257" name="Google Shape;257;p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-3390378" y="2356324"/>
            <a:ext cx="5653551" cy="5556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409322" y="-3086251"/>
            <a:ext cx="5653551" cy="5556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11"/>
          <p:cNvPicPr preferRelativeResize="0"/>
          <p:nvPr/>
        </p:nvPicPr>
        <p:blipFill rotWithShape="1">
          <a:blip r:embed="rId2">
            <a:alphaModFix/>
          </a:blip>
          <a:srcRect t="7784" b="7784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1" name="Google Shape;321;p11"/>
          <p:cNvGrpSpPr/>
          <p:nvPr/>
        </p:nvGrpSpPr>
        <p:grpSpPr>
          <a:xfrm>
            <a:off x="-371850" y="-900837"/>
            <a:ext cx="10204531" cy="6412302"/>
            <a:chOff x="-371850" y="-900837"/>
            <a:chExt cx="10204531" cy="6412302"/>
          </a:xfrm>
        </p:grpSpPr>
        <p:pic>
          <p:nvPicPr>
            <p:cNvPr id="322" name="Google Shape;322;p11"/>
            <p:cNvPicPr preferRelativeResize="0"/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 rot="5400000" flipH="1">
              <a:off x="7291760" y="2204976"/>
              <a:ext cx="1017574" cy="10166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3" name="Google Shape;323;p11"/>
            <p:cNvPicPr preferRelativeResize="0"/>
            <p:nvPr/>
          </p:nvPicPr>
          <p:blipFill>
            <a:blip r:embed="rId4">
              <a:alphaModFix amt="20000"/>
            </a:blip>
            <a:stretch>
              <a:fillRect/>
            </a:stretch>
          </p:blipFill>
          <p:spPr>
            <a:xfrm rot="4499992" flipH="1">
              <a:off x="1084775" y="1760341"/>
              <a:ext cx="290448" cy="2901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4" name="Google Shape;324;p11"/>
            <p:cNvPicPr preferRelativeResize="0"/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 rot="9587534" flipH="1">
              <a:off x="2052723" y="3679589"/>
              <a:ext cx="1017575" cy="10166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5" name="Google Shape;325;p11"/>
            <p:cNvPicPr preferRelativeResize="0"/>
            <p:nvPr/>
          </p:nvPicPr>
          <p:blipFill>
            <a:blip r:embed="rId5">
              <a:alphaModFix amt="20000"/>
            </a:blip>
            <a:stretch>
              <a:fillRect/>
            </a:stretch>
          </p:blipFill>
          <p:spPr>
            <a:xfrm rot="10800000">
              <a:off x="730762" y="2766890"/>
              <a:ext cx="987550" cy="987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6" name="Google Shape;326;p11"/>
            <p:cNvPicPr preferRelativeResize="0"/>
            <p:nvPr/>
          </p:nvPicPr>
          <p:blipFill>
            <a:blip r:embed="rId6">
              <a:alphaModFix amt="20000"/>
            </a:blip>
            <a:stretch>
              <a:fillRect/>
            </a:stretch>
          </p:blipFill>
          <p:spPr>
            <a:xfrm rot="10800000" flipH="1">
              <a:off x="6626075" y="4017040"/>
              <a:ext cx="1325150" cy="1325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7" name="Google Shape;327;p11"/>
            <p:cNvPicPr preferRelativeResize="0"/>
            <p:nvPr/>
          </p:nvPicPr>
          <p:blipFill>
            <a:blip r:embed="rId5">
              <a:alphaModFix amt="20000"/>
            </a:blip>
            <a:stretch>
              <a:fillRect/>
            </a:stretch>
          </p:blipFill>
          <p:spPr>
            <a:xfrm rot="10800000" flipH="1">
              <a:off x="2833362" y="4508915"/>
              <a:ext cx="987550" cy="987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8" name="Google Shape;328;p11"/>
            <p:cNvPicPr preferRelativeResize="0"/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 rot="10800000" flipH="1">
              <a:off x="-315600" y="3284889"/>
              <a:ext cx="1129251" cy="11281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9" name="Google Shape;329;p11"/>
            <p:cNvPicPr preferRelativeResize="0"/>
            <p:nvPr/>
          </p:nvPicPr>
          <p:blipFill>
            <a:blip r:embed="rId7">
              <a:alphaModFix amt="20000"/>
            </a:blip>
            <a:stretch>
              <a:fillRect/>
            </a:stretch>
          </p:blipFill>
          <p:spPr>
            <a:xfrm rot="-7107743" flipH="1">
              <a:off x="-105389" y="-292837"/>
              <a:ext cx="1181855" cy="11818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0" name="Google Shape;330;p11"/>
            <p:cNvPicPr preferRelativeResize="0"/>
            <p:nvPr/>
          </p:nvPicPr>
          <p:blipFill>
            <a:blip r:embed="rId4">
              <a:alphaModFix amt="20000"/>
            </a:blip>
            <a:stretch>
              <a:fillRect/>
            </a:stretch>
          </p:blipFill>
          <p:spPr>
            <a:xfrm rot="10800000" flipH="1">
              <a:off x="6171775" y="4828315"/>
              <a:ext cx="290449" cy="290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1" name="Google Shape;331;p11"/>
            <p:cNvPicPr preferRelativeResize="0"/>
            <p:nvPr/>
          </p:nvPicPr>
          <p:blipFill>
            <a:blip r:embed="rId8">
              <a:alphaModFix amt="20000"/>
            </a:blip>
            <a:stretch>
              <a:fillRect/>
            </a:stretch>
          </p:blipFill>
          <p:spPr>
            <a:xfrm rot="10800000" flipH="1">
              <a:off x="2078275" y="-281885"/>
              <a:ext cx="769600" cy="769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2" name="Google Shape;332;p11"/>
            <p:cNvPicPr preferRelativeResize="0"/>
            <p:nvPr/>
          </p:nvPicPr>
          <p:blipFill>
            <a:blip r:embed="rId6">
              <a:alphaModFix amt="20000"/>
            </a:blip>
            <a:stretch>
              <a:fillRect/>
            </a:stretch>
          </p:blipFill>
          <p:spPr>
            <a:xfrm rot="10800000" flipH="1">
              <a:off x="-371850" y="1487304"/>
              <a:ext cx="1474399" cy="14743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" name="Google Shape;333;p11"/>
            <p:cNvPicPr preferRelativeResize="0"/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 rot="9587534" flipH="1">
              <a:off x="4497373" y="-485436"/>
              <a:ext cx="1017575" cy="10166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4" name="Google Shape;334;p11"/>
            <p:cNvPicPr preferRelativeResize="0"/>
            <p:nvPr/>
          </p:nvPicPr>
          <p:blipFill>
            <a:blip r:embed="rId4">
              <a:alphaModFix amt="20000"/>
            </a:blip>
            <a:stretch>
              <a:fillRect/>
            </a:stretch>
          </p:blipFill>
          <p:spPr>
            <a:xfrm>
              <a:off x="192050" y="4690490"/>
              <a:ext cx="290449" cy="290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5" name="Google Shape;335;p11"/>
            <p:cNvPicPr preferRelativeResize="0"/>
            <p:nvPr/>
          </p:nvPicPr>
          <p:blipFill>
            <a:blip r:embed="rId4">
              <a:alphaModFix amt="20000"/>
            </a:blip>
            <a:stretch>
              <a:fillRect/>
            </a:stretch>
          </p:blipFill>
          <p:spPr>
            <a:xfrm rot="-4499992" flipH="1">
              <a:off x="279250" y="3098902"/>
              <a:ext cx="290448" cy="2901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6" name="Google Shape;336;p11"/>
            <p:cNvPicPr preferRelativeResize="0"/>
            <p:nvPr/>
          </p:nvPicPr>
          <p:blipFill>
            <a:blip r:embed="rId4">
              <a:alphaModFix amt="20000"/>
            </a:blip>
            <a:stretch>
              <a:fillRect/>
            </a:stretch>
          </p:blipFill>
          <p:spPr>
            <a:xfrm rot="4499992" flipH="1">
              <a:off x="1522375" y="314191"/>
              <a:ext cx="290448" cy="2901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7" name="Google Shape;337;p11"/>
            <p:cNvPicPr preferRelativeResize="0"/>
            <p:nvPr/>
          </p:nvPicPr>
          <p:blipFill>
            <a:blip r:embed="rId4">
              <a:alphaModFix amt="20000"/>
            </a:blip>
            <a:stretch>
              <a:fillRect/>
            </a:stretch>
          </p:blipFill>
          <p:spPr>
            <a:xfrm rot="4499992" flipH="1">
              <a:off x="7307700" y="32741"/>
              <a:ext cx="290448" cy="2901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8" name="Google Shape;338;p11"/>
            <p:cNvPicPr preferRelativeResize="0"/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 rot="5400000" flipH="1">
              <a:off x="3955585" y="3969851"/>
              <a:ext cx="1017574" cy="10166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9" name="Google Shape;339;p11"/>
            <p:cNvPicPr preferRelativeResize="0"/>
            <p:nvPr/>
          </p:nvPicPr>
          <p:blipFill>
            <a:blip r:embed="rId4">
              <a:alphaModFix amt="20000"/>
            </a:blip>
            <a:stretch>
              <a:fillRect/>
            </a:stretch>
          </p:blipFill>
          <p:spPr>
            <a:xfrm rot="10800000">
              <a:off x="2131750" y="4915715"/>
              <a:ext cx="290449" cy="290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0" name="Google Shape;340;p11"/>
            <p:cNvPicPr preferRelativeResize="0"/>
            <p:nvPr/>
          </p:nvPicPr>
          <p:blipFill>
            <a:blip r:embed="rId6">
              <a:alphaModFix amt="20000"/>
            </a:blip>
            <a:stretch>
              <a:fillRect/>
            </a:stretch>
          </p:blipFill>
          <p:spPr>
            <a:xfrm rot="-8680372" flipH="1">
              <a:off x="5688925" y="-639710"/>
              <a:ext cx="1325151" cy="13251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1" name="Google Shape;341;p11"/>
            <p:cNvPicPr preferRelativeResize="0"/>
            <p:nvPr/>
          </p:nvPicPr>
          <p:blipFill>
            <a:blip r:embed="rId8">
              <a:alphaModFix amt="20000"/>
            </a:blip>
            <a:stretch>
              <a:fillRect/>
            </a:stretch>
          </p:blipFill>
          <p:spPr>
            <a:xfrm rot="7378974" flipH="1">
              <a:off x="5171614" y="4017997"/>
              <a:ext cx="1083098" cy="10830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2" name="Google Shape;342;p11"/>
            <p:cNvPicPr preferRelativeResize="0"/>
            <p:nvPr/>
          </p:nvPicPr>
          <p:blipFill>
            <a:blip r:embed="rId5">
              <a:alphaModFix amt="20000"/>
            </a:blip>
            <a:stretch>
              <a:fillRect/>
            </a:stretch>
          </p:blipFill>
          <p:spPr>
            <a:xfrm rot="10800000" flipH="1">
              <a:off x="564925" y="487714"/>
              <a:ext cx="895125" cy="8951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3" name="Google Shape;343;p11"/>
            <p:cNvPicPr preferRelativeResize="0"/>
            <p:nvPr/>
          </p:nvPicPr>
          <p:blipFill>
            <a:blip r:embed="rId7">
              <a:alphaModFix amt="20000"/>
            </a:blip>
            <a:stretch>
              <a:fillRect/>
            </a:stretch>
          </p:blipFill>
          <p:spPr>
            <a:xfrm rot="2904834">
              <a:off x="2851828" y="13754"/>
              <a:ext cx="1469192" cy="14691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4" name="Google Shape;344;p11"/>
            <p:cNvPicPr preferRelativeResize="0"/>
            <p:nvPr/>
          </p:nvPicPr>
          <p:blipFill>
            <a:blip r:embed="rId4">
              <a:alphaModFix amt="20000"/>
            </a:blip>
            <a:stretch>
              <a:fillRect/>
            </a:stretch>
          </p:blipFill>
          <p:spPr>
            <a:xfrm rot="4499992" flipH="1">
              <a:off x="192050" y="1018666"/>
              <a:ext cx="290448" cy="2901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5" name="Google Shape;345;p11"/>
            <p:cNvPicPr preferRelativeResize="0"/>
            <p:nvPr/>
          </p:nvPicPr>
          <p:blipFill>
            <a:blip r:embed="rId6">
              <a:alphaModFix amt="20000"/>
            </a:blip>
            <a:stretch>
              <a:fillRect/>
            </a:stretch>
          </p:blipFill>
          <p:spPr>
            <a:xfrm>
              <a:off x="653725" y="3989265"/>
              <a:ext cx="1522200" cy="1522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6" name="Google Shape;346;p11"/>
            <p:cNvPicPr preferRelativeResize="0"/>
            <p:nvPr/>
          </p:nvPicPr>
          <p:blipFill>
            <a:blip r:embed="rId6">
              <a:alphaModFix amt="20000"/>
            </a:blip>
            <a:stretch>
              <a:fillRect/>
            </a:stretch>
          </p:blipFill>
          <p:spPr>
            <a:xfrm flipH="1">
              <a:off x="8052225" y="539490"/>
              <a:ext cx="1522200" cy="1522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7" name="Google Shape;347;p11"/>
            <p:cNvPicPr preferRelativeResize="0"/>
            <p:nvPr/>
          </p:nvPicPr>
          <p:blipFill>
            <a:blip r:embed="rId7">
              <a:alphaModFix amt="20000"/>
            </a:blip>
            <a:stretch>
              <a:fillRect/>
            </a:stretch>
          </p:blipFill>
          <p:spPr>
            <a:xfrm rot="1127792">
              <a:off x="7917824" y="3197663"/>
              <a:ext cx="1181857" cy="11818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8" name="Google Shape;348;p11"/>
            <p:cNvPicPr preferRelativeResize="0"/>
            <p:nvPr/>
          </p:nvPicPr>
          <p:blipFill>
            <a:blip r:embed="rId8">
              <a:alphaModFix amt="20000"/>
            </a:blip>
            <a:stretch>
              <a:fillRect/>
            </a:stretch>
          </p:blipFill>
          <p:spPr>
            <a:xfrm flipH="1">
              <a:off x="7522662" y="363540"/>
              <a:ext cx="769600" cy="769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9" name="Google Shape;349;p11"/>
            <p:cNvPicPr preferRelativeResize="0"/>
            <p:nvPr/>
          </p:nvPicPr>
          <p:blipFill>
            <a:blip r:embed="rId4">
              <a:alphaModFix amt="20000"/>
            </a:blip>
            <a:stretch>
              <a:fillRect/>
            </a:stretch>
          </p:blipFill>
          <p:spPr>
            <a:xfrm rot="4499992" flipH="1">
              <a:off x="8697650" y="211666"/>
              <a:ext cx="290448" cy="2901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0" name="Google Shape;350;p11"/>
            <p:cNvPicPr preferRelativeResize="0"/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 rot="-4059514" flipH="1">
              <a:off x="8315378" y="3901665"/>
              <a:ext cx="1316998" cy="1315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1" name="Google Shape;351;p11"/>
            <p:cNvPicPr preferRelativeResize="0"/>
            <p:nvPr/>
          </p:nvPicPr>
          <p:blipFill>
            <a:blip r:embed="rId4">
              <a:alphaModFix amt="20000"/>
            </a:blip>
            <a:stretch>
              <a:fillRect/>
            </a:stretch>
          </p:blipFill>
          <p:spPr>
            <a:xfrm rot="4499992" flipH="1">
              <a:off x="7969325" y="4648216"/>
              <a:ext cx="290448" cy="2901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2" name="Google Shape;352;p11"/>
            <p:cNvPicPr preferRelativeResize="0"/>
            <p:nvPr/>
          </p:nvPicPr>
          <p:blipFill>
            <a:blip r:embed="rId5">
              <a:alphaModFix amt="20000"/>
            </a:blip>
            <a:stretch>
              <a:fillRect/>
            </a:stretch>
          </p:blipFill>
          <p:spPr>
            <a:xfrm rot="10800000">
              <a:off x="8480100" y="1974165"/>
              <a:ext cx="987550" cy="987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3" name="Google Shape;353;p11"/>
            <p:cNvPicPr preferRelativeResize="0"/>
            <p:nvPr/>
          </p:nvPicPr>
          <p:blipFill>
            <a:blip r:embed="rId4">
              <a:alphaModFix amt="20000"/>
            </a:blip>
            <a:stretch>
              <a:fillRect/>
            </a:stretch>
          </p:blipFill>
          <p:spPr>
            <a:xfrm rot="-4499992">
              <a:off x="8291812" y="2961991"/>
              <a:ext cx="290448" cy="2901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4" name="Google Shape;354;p11"/>
            <p:cNvPicPr preferRelativeResize="0"/>
            <p:nvPr/>
          </p:nvPicPr>
          <p:blipFill>
            <a:blip r:embed="rId4">
              <a:alphaModFix amt="20000"/>
            </a:blip>
            <a:stretch>
              <a:fillRect/>
            </a:stretch>
          </p:blipFill>
          <p:spPr>
            <a:xfrm>
              <a:off x="7772700" y="1799540"/>
              <a:ext cx="290449" cy="2901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5" name="Google Shape;355;p11"/>
          <p:cNvSpPr/>
          <p:nvPr/>
        </p:nvSpPr>
        <p:spPr>
          <a:xfrm>
            <a:off x="1312575" y="851975"/>
            <a:ext cx="6519000" cy="3439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11"/>
          <p:cNvSpPr txBox="1">
            <a:spLocks noGrp="1"/>
          </p:cNvSpPr>
          <p:nvPr>
            <p:ph type="title" hasCustomPrompt="1"/>
          </p:nvPr>
        </p:nvSpPr>
        <p:spPr>
          <a:xfrm>
            <a:off x="1965200" y="1124400"/>
            <a:ext cx="52137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57" name="Google Shape;357;p11"/>
          <p:cNvSpPr txBox="1">
            <a:spLocks noGrp="1"/>
          </p:cNvSpPr>
          <p:nvPr>
            <p:ph type="subTitle" idx="1"/>
          </p:nvPr>
        </p:nvSpPr>
        <p:spPr>
          <a:xfrm>
            <a:off x="2522400" y="3087900"/>
            <a:ext cx="4126200" cy="708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58" name="Google Shape;358;p1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10800000">
            <a:off x="-3829451" y="2506251"/>
            <a:ext cx="6563876" cy="4374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11"/>
          <p:cNvPicPr preferRelativeResize="0"/>
          <p:nvPr/>
        </p:nvPicPr>
        <p:blipFill rotWithShape="1">
          <a:blip r:embed="rId10">
            <a:alphaModFix/>
          </a:blip>
          <a:srcRect l="20827" t="5003" r="11439" b="5003"/>
          <a:stretch/>
        </p:blipFill>
        <p:spPr>
          <a:xfrm rot="-3015705">
            <a:off x="6951975" y="-682150"/>
            <a:ext cx="2789199" cy="209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13"/>
          <p:cNvPicPr preferRelativeResize="0"/>
          <p:nvPr/>
        </p:nvPicPr>
        <p:blipFill rotWithShape="1">
          <a:blip r:embed="rId2">
            <a:alphaModFix/>
          </a:blip>
          <a:srcRect t="7784" b="7784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3" name="Google Shape;363;p13"/>
          <p:cNvGrpSpPr/>
          <p:nvPr/>
        </p:nvGrpSpPr>
        <p:grpSpPr>
          <a:xfrm flipH="1">
            <a:off x="-548281" y="-421987"/>
            <a:ext cx="10353927" cy="6412313"/>
            <a:chOff x="-521246" y="-443637"/>
            <a:chExt cx="10353927" cy="6412313"/>
          </a:xfrm>
        </p:grpSpPr>
        <p:pic>
          <p:nvPicPr>
            <p:cNvPr id="364" name="Google Shape;364;p13"/>
            <p:cNvPicPr preferRelativeResize="0"/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>
              <a:off x="6626075" y="-274350"/>
              <a:ext cx="1325150" cy="1325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5" name="Google Shape;365;p13"/>
            <p:cNvPicPr preferRelativeResize="0"/>
            <p:nvPr/>
          </p:nvPicPr>
          <p:blipFill>
            <a:blip r:embed="rId4">
              <a:alphaModFix amt="20000"/>
            </a:blip>
            <a:stretch>
              <a:fillRect/>
            </a:stretch>
          </p:blipFill>
          <p:spPr>
            <a:xfrm>
              <a:off x="2833362" y="-428625"/>
              <a:ext cx="987550" cy="987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6" name="Google Shape;366;p13"/>
            <p:cNvPicPr preferRelativeResize="0"/>
            <p:nvPr/>
          </p:nvPicPr>
          <p:blipFill>
            <a:blip r:embed="rId5">
              <a:alphaModFix amt="20000"/>
            </a:blip>
            <a:stretch>
              <a:fillRect/>
            </a:stretch>
          </p:blipFill>
          <p:spPr>
            <a:xfrm>
              <a:off x="-315600" y="654775"/>
              <a:ext cx="1129251" cy="11281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7" name="Google Shape;367;p13"/>
            <p:cNvPicPr preferRelativeResize="0"/>
            <p:nvPr/>
          </p:nvPicPr>
          <p:blipFill>
            <a:blip r:embed="rId6">
              <a:alphaModFix amt="20000"/>
            </a:blip>
            <a:stretch>
              <a:fillRect/>
            </a:stretch>
          </p:blipFill>
          <p:spPr>
            <a:xfrm rot="-3383234">
              <a:off x="-292926" y="3911796"/>
              <a:ext cx="1181856" cy="11818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8" name="Google Shape;368;p13"/>
            <p:cNvPicPr preferRelativeResize="0"/>
            <p:nvPr/>
          </p:nvPicPr>
          <p:blipFill>
            <a:blip r:embed="rId7">
              <a:alphaModFix amt="20000"/>
            </a:blip>
            <a:stretch>
              <a:fillRect/>
            </a:stretch>
          </p:blipFill>
          <p:spPr>
            <a:xfrm>
              <a:off x="6171775" y="-50625"/>
              <a:ext cx="290449" cy="290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9" name="Google Shape;369;p13"/>
            <p:cNvPicPr preferRelativeResize="0"/>
            <p:nvPr/>
          </p:nvPicPr>
          <p:blipFill>
            <a:blip r:embed="rId8">
              <a:alphaModFix amt="20000"/>
            </a:blip>
            <a:stretch>
              <a:fillRect/>
            </a:stretch>
          </p:blipFill>
          <p:spPr>
            <a:xfrm>
              <a:off x="2175937" y="4506950"/>
              <a:ext cx="769600" cy="769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0" name="Google Shape;370;p13"/>
            <p:cNvPicPr preferRelativeResize="0"/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>
              <a:off x="-371850" y="2106137"/>
              <a:ext cx="1474399" cy="14743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1" name="Google Shape;371;p13"/>
            <p:cNvPicPr preferRelativeResize="0"/>
            <p:nvPr/>
          </p:nvPicPr>
          <p:blipFill>
            <a:blip r:embed="rId5">
              <a:alphaModFix amt="20000"/>
            </a:blip>
            <a:stretch>
              <a:fillRect/>
            </a:stretch>
          </p:blipFill>
          <p:spPr>
            <a:xfrm rot="1212466">
              <a:off x="4497373" y="4536674"/>
              <a:ext cx="1017575" cy="10166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2" name="Google Shape;372;p13"/>
            <p:cNvPicPr preferRelativeResize="0"/>
            <p:nvPr/>
          </p:nvPicPr>
          <p:blipFill>
            <a:blip r:embed="rId7">
              <a:alphaModFix amt="20000"/>
            </a:blip>
            <a:stretch>
              <a:fillRect/>
            </a:stretch>
          </p:blipFill>
          <p:spPr>
            <a:xfrm rot="10800000" flipH="1">
              <a:off x="192050" y="87200"/>
              <a:ext cx="290449" cy="290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3" name="Google Shape;373;p13"/>
            <p:cNvPicPr preferRelativeResize="0"/>
            <p:nvPr/>
          </p:nvPicPr>
          <p:blipFill>
            <a:blip r:embed="rId7">
              <a:alphaModFix amt="20000"/>
            </a:blip>
            <a:stretch>
              <a:fillRect/>
            </a:stretch>
          </p:blipFill>
          <p:spPr>
            <a:xfrm rot="-6300008">
              <a:off x="279250" y="1678787"/>
              <a:ext cx="290448" cy="2901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4" name="Google Shape;374;p13"/>
            <p:cNvPicPr preferRelativeResize="0"/>
            <p:nvPr/>
          </p:nvPicPr>
          <p:blipFill>
            <a:blip r:embed="rId7">
              <a:alphaModFix amt="20000"/>
            </a:blip>
            <a:stretch>
              <a:fillRect/>
            </a:stretch>
          </p:blipFill>
          <p:spPr>
            <a:xfrm rot="6300008">
              <a:off x="1750975" y="4615899"/>
              <a:ext cx="290448" cy="2901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5" name="Google Shape;375;p13"/>
            <p:cNvPicPr preferRelativeResize="0"/>
            <p:nvPr/>
          </p:nvPicPr>
          <p:blipFill>
            <a:blip r:embed="rId7">
              <a:alphaModFix amt="20000"/>
            </a:blip>
            <a:stretch>
              <a:fillRect/>
            </a:stretch>
          </p:blipFill>
          <p:spPr>
            <a:xfrm rot="6300008">
              <a:off x="7361850" y="4686999"/>
              <a:ext cx="290448" cy="2901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6" name="Google Shape;376;p13"/>
            <p:cNvPicPr preferRelativeResize="0"/>
            <p:nvPr/>
          </p:nvPicPr>
          <p:blipFill>
            <a:blip r:embed="rId5">
              <a:alphaModFix amt="20000"/>
            </a:blip>
            <a:stretch>
              <a:fillRect/>
            </a:stretch>
          </p:blipFill>
          <p:spPr>
            <a:xfrm rot="5400000">
              <a:off x="4110560" y="-443150"/>
              <a:ext cx="1017574" cy="10166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7" name="Google Shape;377;p13"/>
            <p:cNvPicPr preferRelativeResize="0"/>
            <p:nvPr/>
          </p:nvPicPr>
          <p:blipFill>
            <a:blip r:embed="rId7">
              <a:alphaModFix amt="20000"/>
            </a:blip>
            <a:stretch>
              <a:fillRect/>
            </a:stretch>
          </p:blipFill>
          <p:spPr>
            <a:xfrm flipH="1">
              <a:off x="2131750" y="-138025"/>
              <a:ext cx="290449" cy="290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8" name="Google Shape;378;p13"/>
            <p:cNvPicPr preferRelativeResize="0"/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 rot="-2119628">
              <a:off x="5688925" y="4382399"/>
              <a:ext cx="1325151" cy="13251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9" name="Google Shape;379;p13"/>
            <p:cNvPicPr preferRelativeResize="0"/>
            <p:nvPr/>
          </p:nvPicPr>
          <p:blipFill>
            <a:blip r:embed="rId8">
              <a:alphaModFix amt="20000"/>
            </a:blip>
            <a:stretch>
              <a:fillRect/>
            </a:stretch>
          </p:blipFill>
          <p:spPr>
            <a:xfrm rot="3420998">
              <a:off x="5427399" y="265887"/>
              <a:ext cx="769601" cy="7696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0" name="Google Shape;380;p13"/>
            <p:cNvPicPr preferRelativeResize="0"/>
            <p:nvPr/>
          </p:nvPicPr>
          <p:blipFill>
            <a:blip r:embed="rId4">
              <a:alphaModFix amt="20000"/>
            </a:blip>
            <a:stretch>
              <a:fillRect/>
            </a:stretch>
          </p:blipFill>
          <p:spPr>
            <a:xfrm>
              <a:off x="793525" y="4218375"/>
              <a:ext cx="895125" cy="8951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1" name="Google Shape;381;p13"/>
            <p:cNvPicPr preferRelativeResize="0"/>
            <p:nvPr/>
          </p:nvPicPr>
          <p:blipFill>
            <a:blip r:embed="rId6">
              <a:alphaModFix amt="20000"/>
            </a:blip>
            <a:stretch>
              <a:fillRect/>
            </a:stretch>
          </p:blipFill>
          <p:spPr>
            <a:xfrm rot="7310236" flipH="1">
              <a:off x="3168348" y="4241146"/>
              <a:ext cx="1181856" cy="11818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2" name="Google Shape;382;p13"/>
            <p:cNvPicPr preferRelativeResize="0"/>
            <p:nvPr/>
          </p:nvPicPr>
          <p:blipFill>
            <a:blip r:embed="rId7">
              <a:alphaModFix amt="20000"/>
            </a:blip>
            <a:stretch>
              <a:fillRect/>
            </a:stretch>
          </p:blipFill>
          <p:spPr>
            <a:xfrm rot="6300008">
              <a:off x="268250" y="3835224"/>
              <a:ext cx="290448" cy="2901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3" name="Google Shape;383;p13"/>
            <p:cNvPicPr preferRelativeResize="0"/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 rot="10800000" flipH="1">
              <a:off x="653725" y="-443626"/>
              <a:ext cx="1522200" cy="1522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4" name="Google Shape;384;p13"/>
            <p:cNvPicPr preferRelativeResize="0"/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 rot="10800000">
              <a:off x="8310475" y="3093674"/>
              <a:ext cx="1522200" cy="1522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5" name="Google Shape;385;p13"/>
            <p:cNvPicPr preferRelativeResize="0"/>
            <p:nvPr/>
          </p:nvPicPr>
          <p:blipFill>
            <a:blip r:embed="rId6">
              <a:alphaModFix amt="20000"/>
            </a:blip>
            <a:stretch>
              <a:fillRect/>
            </a:stretch>
          </p:blipFill>
          <p:spPr>
            <a:xfrm rot="9672208" flipH="1">
              <a:off x="7917824" y="688320"/>
              <a:ext cx="1181857" cy="11818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6" name="Google Shape;386;p13"/>
            <p:cNvPicPr preferRelativeResize="0"/>
            <p:nvPr/>
          </p:nvPicPr>
          <p:blipFill>
            <a:blip r:embed="rId8">
              <a:alphaModFix amt="20000"/>
            </a:blip>
            <a:stretch>
              <a:fillRect/>
            </a:stretch>
          </p:blipFill>
          <p:spPr>
            <a:xfrm rot="10800000">
              <a:off x="8052250" y="4392225"/>
              <a:ext cx="769600" cy="769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7" name="Google Shape;387;p13"/>
            <p:cNvPicPr preferRelativeResize="0"/>
            <p:nvPr/>
          </p:nvPicPr>
          <p:blipFill>
            <a:blip r:embed="rId7">
              <a:alphaModFix amt="20000"/>
            </a:blip>
            <a:stretch>
              <a:fillRect/>
            </a:stretch>
          </p:blipFill>
          <p:spPr>
            <a:xfrm rot="6300008">
              <a:off x="8935625" y="4566024"/>
              <a:ext cx="290448" cy="2901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8" name="Google Shape;388;p13"/>
            <p:cNvPicPr preferRelativeResize="0"/>
            <p:nvPr/>
          </p:nvPicPr>
          <p:blipFill>
            <a:blip r:embed="rId5">
              <a:alphaModFix amt="20000"/>
            </a:blip>
            <a:stretch>
              <a:fillRect/>
            </a:stretch>
          </p:blipFill>
          <p:spPr>
            <a:xfrm rot="-6740486">
              <a:off x="8315378" y="-149574"/>
              <a:ext cx="1316998" cy="1315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9" name="Google Shape;389;p13"/>
            <p:cNvPicPr preferRelativeResize="0"/>
            <p:nvPr/>
          </p:nvPicPr>
          <p:blipFill>
            <a:blip r:embed="rId7">
              <a:alphaModFix amt="20000"/>
            </a:blip>
            <a:stretch>
              <a:fillRect/>
            </a:stretch>
          </p:blipFill>
          <p:spPr>
            <a:xfrm rot="6300008">
              <a:off x="7969325" y="129474"/>
              <a:ext cx="290448" cy="2901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0" name="Google Shape;390;p13"/>
            <p:cNvPicPr preferRelativeResize="0"/>
            <p:nvPr/>
          </p:nvPicPr>
          <p:blipFill>
            <a:blip r:embed="rId4">
              <a:alphaModFix amt="20000"/>
            </a:blip>
            <a:stretch>
              <a:fillRect/>
            </a:stretch>
          </p:blipFill>
          <p:spPr>
            <a:xfrm flipH="1">
              <a:off x="8480100" y="2106125"/>
              <a:ext cx="987550" cy="987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1" name="Google Shape;391;p13"/>
            <p:cNvPicPr preferRelativeResize="0"/>
            <p:nvPr/>
          </p:nvPicPr>
          <p:blipFill>
            <a:blip r:embed="rId7">
              <a:alphaModFix amt="20000"/>
            </a:blip>
            <a:stretch>
              <a:fillRect/>
            </a:stretch>
          </p:blipFill>
          <p:spPr>
            <a:xfrm rot="-6300008" flipH="1">
              <a:off x="8291812" y="1815699"/>
              <a:ext cx="290448" cy="29015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92" name="Google Shape;392;p13"/>
          <p:cNvSpPr/>
          <p:nvPr/>
        </p:nvSpPr>
        <p:spPr>
          <a:xfrm flipH="1">
            <a:off x="573750" y="462150"/>
            <a:ext cx="7996500" cy="4219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13"/>
          <p:cNvSpPr txBox="1">
            <a:spLocks noGrp="1"/>
          </p:cNvSpPr>
          <p:nvPr>
            <p:ph type="title"/>
          </p:nvPr>
        </p:nvSpPr>
        <p:spPr>
          <a:xfrm>
            <a:off x="706825" y="548450"/>
            <a:ext cx="7730400" cy="5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394" name="Google Shape;394;p13"/>
          <p:cNvSpPr txBox="1">
            <a:spLocks noGrp="1"/>
          </p:cNvSpPr>
          <p:nvPr>
            <p:ph type="title" idx="2" hasCustomPrompt="1"/>
          </p:nvPr>
        </p:nvSpPr>
        <p:spPr>
          <a:xfrm>
            <a:off x="756656" y="1532700"/>
            <a:ext cx="760500" cy="5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395" name="Google Shape;395;p13"/>
          <p:cNvSpPr txBox="1">
            <a:spLocks noGrp="1"/>
          </p:cNvSpPr>
          <p:nvPr>
            <p:ph type="subTitle" idx="1"/>
          </p:nvPr>
        </p:nvSpPr>
        <p:spPr>
          <a:xfrm>
            <a:off x="1517169" y="1532697"/>
            <a:ext cx="3011400" cy="52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100"/>
              <a:buFont typeface="Fjalla One"/>
              <a:buNone/>
              <a:defRPr sz="2500">
                <a:latin typeface="Fjalla One"/>
                <a:ea typeface="Fjalla One"/>
                <a:cs typeface="Fjalla One"/>
                <a:sym typeface="Fjall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100"/>
              <a:buFont typeface="Fjalla One"/>
              <a:buNone/>
              <a:defRPr sz="2100">
                <a:latin typeface="Fjalla One"/>
                <a:ea typeface="Fjalla One"/>
                <a:cs typeface="Fjalla One"/>
                <a:sym typeface="Fjall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100"/>
              <a:buFont typeface="Fjalla One"/>
              <a:buNone/>
              <a:defRPr sz="2100">
                <a:latin typeface="Fjalla One"/>
                <a:ea typeface="Fjalla One"/>
                <a:cs typeface="Fjalla One"/>
                <a:sym typeface="Fjall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100"/>
              <a:buFont typeface="Fjalla One"/>
              <a:buNone/>
              <a:defRPr sz="2100">
                <a:latin typeface="Fjalla One"/>
                <a:ea typeface="Fjalla One"/>
                <a:cs typeface="Fjalla One"/>
                <a:sym typeface="Fjall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100"/>
              <a:buFont typeface="Fjalla One"/>
              <a:buNone/>
              <a:defRPr sz="2100">
                <a:latin typeface="Fjalla One"/>
                <a:ea typeface="Fjalla One"/>
                <a:cs typeface="Fjalla One"/>
                <a:sym typeface="Fjall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100"/>
              <a:buFont typeface="Fjalla One"/>
              <a:buNone/>
              <a:defRPr sz="2100">
                <a:latin typeface="Fjalla One"/>
                <a:ea typeface="Fjalla One"/>
                <a:cs typeface="Fjalla One"/>
                <a:sym typeface="Fjall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100"/>
              <a:buFont typeface="Fjalla One"/>
              <a:buNone/>
              <a:defRPr sz="2100">
                <a:latin typeface="Fjalla One"/>
                <a:ea typeface="Fjalla One"/>
                <a:cs typeface="Fjalla One"/>
                <a:sym typeface="Fjall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100"/>
              <a:buFont typeface="Fjalla One"/>
              <a:buNone/>
              <a:defRPr sz="2100">
                <a:latin typeface="Fjalla One"/>
                <a:ea typeface="Fjalla One"/>
                <a:cs typeface="Fjalla One"/>
                <a:sym typeface="Fjall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100"/>
              <a:buFont typeface="Fjalla One"/>
              <a:buNone/>
              <a:defRPr sz="21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396" name="Google Shape;396;p13"/>
          <p:cNvSpPr txBox="1">
            <a:spLocks noGrp="1"/>
          </p:cNvSpPr>
          <p:nvPr>
            <p:ph type="subTitle" idx="3"/>
          </p:nvPr>
        </p:nvSpPr>
        <p:spPr>
          <a:xfrm>
            <a:off x="1517175" y="1967225"/>
            <a:ext cx="3011400" cy="5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13"/>
          <p:cNvSpPr txBox="1">
            <a:spLocks noGrp="1"/>
          </p:cNvSpPr>
          <p:nvPr>
            <p:ph type="title" idx="4" hasCustomPrompt="1"/>
          </p:nvPr>
        </p:nvSpPr>
        <p:spPr>
          <a:xfrm>
            <a:off x="4615433" y="1532700"/>
            <a:ext cx="760500" cy="5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398" name="Google Shape;398;p13"/>
          <p:cNvSpPr txBox="1">
            <a:spLocks noGrp="1"/>
          </p:cNvSpPr>
          <p:nvPr>
            <p:ph type="subTitle" idx="5"/>
          </p:nvPr>
        </p:nvSpPr>
        <p:spPr>
          <a:xfrm>
            <a:off x="5375944" y="1532697"/>
            <a:ext cx="3011400" cy="52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Font typeface="Fjalla One"/>
              <a:buNone/>
              <a:defRPr sz="2500"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Font typeface="Fjalla One"/>
              <a:buNone/>
              <a:defRPr sz="2100"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Font typeface="Fjalla One"/>
              <a:buNone/>
              <a:defRPr sz="2100"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Font typeface="Fjalla One"/>
              <a:buNone/>
              <a:defRPr sz="2100"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Font typeface="Fjalla One"/>
              <a:buNone/>
              <a:defRPr sz="2100"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Font typeface="Fjalla One"/>
              <a:buNone/>
              <a:defRPr sz="2100"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Font typeface="Fjalla One"/>
              <a:buNone/>
              <a:defRPr sz="2100"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Font typeface="Fjalla One"/>
              <a:buNone/>
              <a:defRPr sz="2100"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Font typeface="Fjalla One"/>
              <a:buNone/>
              <a:defRPr sz="21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399" name="Google Shape;399;p13"/>
          <p:cNvSpPr txBox="1">
            <a:spLocks noGrp="1"/>
          </p:cNvSpPr>
          <p:nvPr>
            <p:ph type="subTitle" idx="6"/>
          </p:nvPr>
        </p:nvSpPr>
        <p:spPr>
          <a:xfrm>
            <a:off x="5375950" y="1967225"/>
            <a:ext cx="3011400" cy="5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0" name="Google Shape;400;p13"/>
          <p:cNvSpPr txBox="1">
            <a:spLocks noGrp="1"/>
          </p:cNvSpPr>
          <p:nvPr>
            <p:ph type="title" idx="7" hasCustomPrompt="1"/>
          </p:nvPr>
        </p:nvSpPr>
        <p:spPr>
          <a:xfrm>
            <a:off x="756656" y="3212149"/>
            <a:ext cx="760500" cy="5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401" name="Google Shape;401;p13"/>
          <p:cNvSpPr txBox="1">
            <a:spLocks noGrp="1"/>
          </p:cNvSpPr>
          <p:nvPr>
            <p:ph type="subTitle" idx="8"/>
          </p:nvPr>
        </p:nvSpPr>
        <p:spPr>
          <a:xfrm>
            <a:off x="1517169" y="3212150"/>
            <a:ext cx="3011400" cy="52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Font typeface="Fjalla One"/>
              <a:buNone/>
              <a:defRPr sz="2500"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Font typeface="Fjalla One"/>
              <a:buNone/>
              <a:defRPr sz="2100"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Font typeface="Fjalla One"/>
              <a:buNone/>
              <a:defRPr sz="2100"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Font typeface="Fjalla One"/>
              <a:buNone/>
              <a:defRPr sz="2100"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Font typeface="Fjalla One"/>
              <a:buNone/>
              <a:defRPr sz="2100"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Font typeface="Fjalla One"/>
              <a:buNone/>
              <a:defRPr sz="2100"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Font typeface="Fjalla One"/>
              <a:buNone/>
              <a:defRPr sz="2100"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Font typeface="Fjalla One"/>
              <a:buNone/>
              <a:defRPr sz="2100"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Font typeface="Fjalla One"/>
              <a:buNone/>
              <a:defRPr sz="21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402" name="Google Shape;402;p13"/>
          <p:cNvSpPr txBox="1">
            <a:spLocks noGrp="1"/>
          </p:cNvSpPr>
          <p:nvPr>
            <p:ph type="subTitle" idx="9"/>
          </p:nvPr>
        </p:nvSpPr>
        <p:spPr>
          <a:xfrm>
            <a:off x="1517175" y="3646676"/>
            <a:ext cx="3011400" cy="5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3" name="Google Shape;403;p13"/>
          <p:cNvSpPr txBox="1">
            <a:spLocks noGrp="1"/>
          </p:cNvSpPr>
          <p:nvPr>
            <p:ph type="title" idx="13" hasCustomPrompt="1"/>
          </p:nvPr>
        </p:nvSpPr>
        <p:spPr>
          <a:xfrm>
            <a:off x="4615431" y="3212149"/>
            <a:ext cx="760500" cy="5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4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404" name="Google Shape;404;p13"/>
          <p:cNvSpPr txBox="1">
            <a:spLocks noGrp="1"/>
          </p:cNvSpPr>
          <p:nvPr>
            <p:ph type="subTitle" idx="14"/>
          </p:nvPr>
        </p:nvSpPr>
        <p:spPr>
          <a:xfrm>
            <a:off x="5375944" y="3212150"/>
            <a:ext cx="3011400" cy="52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Font typeface="Fjalla One"/>
              <a:buNone/>
              <a:defRPr sz="2500"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Font typeface="Fjalla One"/>
              <a:buNone/>
              <a:defRPr sz="2100"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Font typeface="Fjalla One"/>
              <a:buNone/>
              <a:defRPr sz="2100"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Font typeface="Fjalla One"/>
              <a:buNone/>
              <a:defRPr sz="2100"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Font typeface="Fjalla One"/>
              <a:buNone/>
              <a:defRPr sz="2100"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Font typeface="Fjalla One"/>
              <a:buNone/>
              <a:defRPr sz="2100"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Font typeface="Fjalla One"/>
              <a:buNone/>
              <a:defRPr sz="2100"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Font typeface="Fjalla One"/>
              <a:buNone/>
              <a:defRPr sz="2100"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Font typeface="Fjalla One"/>
              <a:buNone/>
              <a:defRPr sz="21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405" name="Google Shape;405;p13"/>
          <p:cNvSpPr txBox="1">
            <a:spLocks noGrp="1"/>
          </p:cNvSpPr>
          <p:nvPr>
            <p:ph type="subTitle" idx="15"/>
          </p:nvPr>
        </p:nvSpPr>
        <p:spPr>
          <a:xfrm>
            <a:off x="5375950" y="3646676"/>
            <a:ext cx="3011400" cy="5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06" name="Google Shape;406;p13"/>
          <p:cNvCxnSpPr/>
          <p:nvPr/>
        </p:nvCxnSpPr>
        <p:spPr>
          <a:xfrm>
            <a:off x="564450" y="4434742"/>
            <a:ext cx="8015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" name="Google Shape;408;p14"/>
          <p:cNvPicPr preferRelativeResize="0"/>
          <p:nvPr/>
        </p:nvPicPr>
        <p:blipFill rotWithShape="1">
          <a:blip r:embed="rId2">
            <a:alphaModFix/>
          </a:blip>
          <a:srcRect t="7784" b="7784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9" name="Google Shape;409;p14"/>
          <p:cNvGrpSpPr/>
          <p:nvPr/>
        </p:nvGrpSpPr>
        <p:grpSpPr>
          <a:xfrm>
            <a:off x="-548281" y="-498187"/>
            <a:ext cx="10353927" cy="6412313"/>
            <a:chOff x="-521246" y="-443637"/>
            <a:chExt cx="10353927" cy="6412313"/>
          </a:xfrm>
        </p:grpSpPr>
        <p:pic>
          <p:nvPicPr>
            <p:cNvPr id="410" name="Google Shape;410;p14"/>
            <p:cNvPicPr preferRelativeResize="0"/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>
              <a:off x="6626075" y="-274350"/>
              <a:ext cx="1325150" cy="1325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1" name="Google Shape;411;p14"/>
            <p:cNvPicPr preferRelativeResize="0"/>
            <p:nvPr/>
          </p:nvPicPr>
          <p:blipFill>
            <a:blip r:embed="rId4">
              <a:alphaModFix amt="20000"/>
            </a:blip>
            <a:stretch>
              <a:fillRect/>
            </a:stretch>
          </p:blipFill>
          <p:spPr>
            <a:xfrm>
              <a:off x="2833362" y="-428625"/>
              <a:ext cx="987550" cy="987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2" name="Google Shape;412;p14"/>
            <p:cNvPicPr preferRelativeResize="0"/>
            <p:nvPr/>
          </p:nvPicPr>
          <p:blipFill>
            <a:blip r:embed="rId5">
              <a:alphaModFix amt="20000"/>
            </a:blip>
            <a:stretch>
              <a:fillRect/>
            </a:stretch>
          </p:blipFill>
          <p:spPr>
            <a:xfrm>
              <a:off x="-315600" y="654775"/>
              <a:ext cx="1129251" cy="11281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3" name="Google Shape;413;p14"/>
            <p:cNvPicPr preferRelativeResize="0"/>
            <p:nvPr/>
          </p:nvPicPr>
          <p:blipFill>
            <a:blip r:embed="rId6">
              <a:alphaModFix amt="20000"/>
            </a:blip>
            <a:stretch>
              <a:fillRect/>
            </a:stretch>
          </p:blipFill>
          <p:spPr>
            <a:xfrm rot="-3383234">
              <a:off x="-292926" y="3911796"/>
              <a:ext cx="1181856" cy="11818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4" name="Google Shape;414;p14"/>
            <p:cNvPicPr preferRelativeResize="0"/>
            <p:nvPr/>
          </p:nvPicPr>
          <p:blipFill>
            <a:blip r:embed="rId7">
              <a:alphaModFix amt="20000"/>
            </a:blip>
            <a:stretch>
              <a:fillRect/>
            </a:stretch>
          </p:blipFill>
          <p:spPr>
            <a:xfrm>
              <a:off x="6171775" y="-50625"/>
              <a:ext cx="290449" cy="290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5" name="Google Shape;415;p14"/>
            <p:cNvPicPr preferRelativeResize="0"/>
            <p:nvPr/>
          </p:nvPicPr>
          <p:blipFill>
            <a:blip r:embed="rId8">
              <a:alphaModFix amt="20000"/>
            </a:blip>
            <a:stretch>
              <a:fillRect/>
            </a:stretch>
          </p:blipFill>
          <p:spPr>
            <a:xfrm>
              <a:off x="2175937" y="4506950"/>
              <a:ext cx="769600" cy="769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6" name="Google Shape;416;p14"/>
            <p:cNvPicPr preferRelativeResize="0"/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>
              <a:off x="-371850" y="2106137"/>
              <a:ext cx="1474399" cy="14743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7" name="Google Shape;417;p14"/>
            <p:cNvPicPr preferRelativeResize="0"/>
            <p:nvPr/>
          </p:nvPicPr>
          <p:blipFill>
            <a:blip r:embed="rId5">
              <a:alphaModFix amt="20000"/>
            </a:blip>
            <a:stretch>
              <a:fillRect/>
            </a:stretch>
          </p:blipFill>
          <p:spPr>
            <a:xfrm rot="1212466">
              <a:off x="4497373" y="4536674"/>
              <a:ext cx="1017575" cy="10166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8" name="Google Shape;418;p14"/>
            <p:cNvPicPr preferRelativeResize="0"/>
            <p:nvPr/>
          </p:nvPicPr>
          <p:blipFill>
            <a:blip r:embed="rId7">
              <a:alphaModFix amt="20000"/>
            </a:blip>
            <a:stretch>
              <a:fillRect/>
            </a:stretch>
          </p:blipFill>
          <p:spPr>
            <a:xfrm rot="10800000" flipH="1">
              <a:off x="192050" y="87200"/>
              <a:ext cx="290449" cy="290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9" name="Google Shape;419;p14"/>
            <p:cNvPicPr preferRelativeResize="0"/>
            <p:nvPr/>
          </p:nvPicPr>
          <p:blipFill>
            <a:blip r:embed="rId7">
              <a:alphaModFix amt="20000"/>
            </a:blip>
            <a:stretch>
              <a:fillRect/>
            </a:stretch>
          </p:blipFill>
          <p:spPr>
            <a:xfrm rot="-6300008">
              <a:off x="279250" y="1678787"/>
              <a:ext cx="290448" cy="2901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0" name="Google Shape;420;p14"/>
            <p:cNvPicPr preferRelativeResize="0"/>
            <p:nvPr/>
          </p:nvPicPr>
          <p:blipFill>
            <a:blip r:embed="rId7">
              <a:alphaModFix amt="20000"/>
            </a:blip>
            <a:stretch>
              <a:fillRect/>
            </a:stretch>
          </p:blipFill>
          <p:spPr>
            <a:xfrm rot="6300008">
              <a:off x="1750975" y="4615899"/>
              <a:ext cx="290448" cy="2901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1" name="Google Shape;421;p14"/>
            <p:cNvPicPr preferRelativeResize="0"/>
            <p:nvPr/>
          </p:nvPicPr>
          <p:blipFill>
            <a:blip r:embed="rId7">
              <a:alphaModFix amt="20000"/>
            </a:blip>
            <a:stretch>
              <a:fillRect/>
            </a:stretch>
          </p:blipFill>
          <p:spPr>
            <a:xfrm rot="6300008">
              <a:off x="7361850" y="4686999"/>
              <a:ext cx="290448" cy="2901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2" name="Google Shape;422;p14"/>
            <p:cNvPicPr preferRelativeResize="0"/>
            <p:nvPr/>
          </p:nvPicPr>
          <p:blipFill>
            <a:blip r:embed="rId5">
              <a:alphaModFix amt="20000"/>
            </a:blip>
            <a:stretch>
              <a:fillRect/>
            </a:stretch>
          </p:blipFill>
          <p:spPr>
            <a:xfrm rot="5400000">
              <a:off x="4110560" y="-443150"/>
              <a:ext cx="1017574" cy="10166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3" name="Google Shape;423;p14"/>
            <p:cNvPicPr preferRelativeResize="0"/>
            <p:nvPr/>
          </p:nvPicPr>
          <p:blipFill>
            <a:blip r:embed="rId7">
              <a:alphaModFix amt="20000"/>
            </a:blip>
            <a:stretch>
              <a:fillRect/>
            </a:stretch>
          </p:blipFill>
          <p:spPr>
            <a:xfrm flipH="1">
              <a:off x="2131750" y="-138025"/>
              <a:ext cx="290449" cy="290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4" name="Google Shape;424;p14"/>
            <p:cNvPicPr preferRelativeResize="0"/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 rot="-2119628">
              <a:off x="5688925" y="4382399"/>
              <a:ext cx="1325151" cy="13251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5" name="Google Shape;425;p14"/>
            <p:cNvPicPr preferRelativeResize="0"/>
            <p:nvPr/>
          </p:nvPicPr>
          <p:blipFill>
            <a:blip r:embed="rId8">
              <a:alphaModFix amt="20000"/>
            </a:blip>
            <a:stretch>
              <a:fillRect/>
            </a:stretch>
          </p:blipFill>
          <p:spPr>
            <a:xfrm rot="3420998">
              <a:off x="5427399" y="265887"/>
              <a:ext cx="769601" cy="7696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6" name="Google Shape;426;p14"/>
            <p:cNvPicPr preferRelativeResize="0"/>
            <p:nvPr/>
          </p:nvPicPr>
          <p:blipFill>
            <a:blip r:embed="rId4">
              <a:alphaModFix amt="20000"/>
            </a:blip>
            <a:stretch>
              <a:fillRect/>
            </a:stretch>
          </p:blipFill>
          <p:spPr>
            <a:xfrm>
              <a:off x="793525" y="4218375"/>
              <a:ext cx="895125" cy="8951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7" name="Google Shape;427;p14"/>
            <p:cNvPicPr preferRelativeResize="0"/>
            <p:nvPr/>
          </p:nvPicPr>
          <p:blipFill>
            <a:blip r:embed="rId6">
              <a:alphaModFix amt="20000"/>
            </a:blip>
            <a:stretch>
              <a:fillRect/>
            </a:stretch>
          </p:blipFill>
          <p:spPr>
            <a:xfrm rot="7310236" flipH="1">
              <a:off x="3168348" y="4241146"/>
              <a:ext cx="1181856" cy="11818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8" name="Google Shape;428;p14"/>
            <p:cNvPicPr preferRelativeResize="0"/>
            <p:nvPr/>
          </p:nvPicPr>
          <p:blipFill>
            <a:blip r:embed="rId7">
              <a:alphaModFix amt="20000"/>
            </a:blip>
            <a:stretch>
              <a:fillRect/>
            </a:stretch>
          </p:blipFill>
          <p:spPr>
            <a:xfrm rot="6300008">
              <a:off x="268250" y="3835224"/>
              <a:ext cx="290448" cy="2901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9" name="Google Shape;429;p14"/>
            <p:cNvPicPr preferRelativeResize="0"/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 rot="10800000" flipH="1">
              <a:off x="653725" y="-443626"/>
              <a:ext cx="1522200" cy="1522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0" name="Google Shape;430;p14"/>
            <p:cNvPicPr preferRelativeResize="0"/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 rot="10800000">
              <a:off x="8310475" y="3093674"/>
              <a:ext cx="1522200" cy="1522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1" name="Google Shape;431;p14"/>
            <p:cNvPicPr preferRelativeResize="0"/>
            <p:nvPr/>
          </p:nvPicPr>
          <p:blipFill>
            <a:blip r:embed="rId6">
              <a:alphaModFix amt="20000"/>
            </a:blip>
            <a:stretch>
              <a:fillRect/>
            </a:stretch>
          </p:blipFill>
          <p:spPr>
            <a:xfrm rot="9672208" flipH="1">
              <a:off x="7917824" y="688320"/>
              <a:ext cx="1181857" cy="11818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2" name="Google Shape;432;p14"/>
            <p:cNvPicPr preferRelativeResize="0"/>
            <p:nvPr/>
          </p:nvPicPr>
          <p:blipFill>
            <a:blip r:embed="rId8">
              <a:alphaModFix amt="20000"/>
            </a:blip>
            <a:stretch>
              <a:fillRect/>
            </a:stretch>
          </p:blipFill>
          <p:spPr>
            <a:xfrm rot="10800000">
              <a:off x="8052250" y="4392225"/>
              <a:ext cx="769600" cy="769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3" name="Google Shape;433;p14"/>
            <p:cNvPicPr preferRelativeResize="0"/>
            <p:nvPr/>
          </p:nvPicPr>
          <p:blipFill>
            <a:blip r:embed="rId7">
              <a:alphaModFix amt="20000"/>
            </a:blip>
            <a:stretch>
              <a:fillRect/>
            </a:stretch>
          </p:blipFill>
          <p:spPr>
            <a:xfrm rot="6300008">
              <a:off x="8935625" y="4566024"/>
              <a:ext cx="290448" cy="2901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4" name="Google Shape;434;p14"/>
            <p:cNvPicPr preferRelativeResize="0"/>
            <p:nvPr/>
          </p:nvPicPr>
          <p:blipFill>
            <a:blip r:embed="rId5">
              <a:alphaModFix amt="20000"/>
            </a:blip>
            <a:stretch>
              <a:fillRect/>
            </a:stretch>
          </p:blipFill>
          <p:spPr>
            <a:xfrm rot="-6740486">
              <a:off x="8315378" y="-149574"/>
              <a:ext cx="1316998" cy="1315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5" name="Google Shape;435;p14"/>
            <p:cNvPicPr preferRelativeResize="0"/>
            <p:nvPr/>
          </p:nvPicPr>
          <p:blipFill>
            <a:blip r:embed="rId7">
              <a:alphaModFix amt="20000"/>
            </a:blip>
            <a:stretch>
              <a:fillRect/>
            </a:stretch>
          </p:blipFill>
          <p:spPr>
            <a:xfrm rot="6300008">
              <a:off x="7969325" y="129474"/>
              <a:ext cx="290448" cy="2901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6" name="Google Shape;436;p14"/>
            <p:cNvPicPr preferRelativeResize="0"/>
            <p:nvPr/>
          </p:nvPicPr>
          <p:blipFill>
            <a:blip r:embed="rId4">
              <a:alphaModFix amt="20000"/>
            </a:blip>
            <a:stretch>
              <a:fillRect/>
            </a:stretch>
          </p:blipFill>
          <p:spPr>
            <a:xfrm flipH="1">
              <a:off x="8480100" y="2106125"/>
              <a:ext cx="987550" cy="987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7" name="Google Shape;437;p14"/>
            <p:cNvPicPr preferRelativeResize="0"/>
            <p:nvPr/>
          </p:nvPicPr>
          <p:blipFill>
            <a:blip r:embed="rId7">
              <a:alphaModFix amt="20000"/>
            </a:blip>
            <a:stretch>
              <a:fillRect/>
            </a:stretch>
          </p:blipFill>
          <p:spPr>
            <a:xfrm rot="-6300008" flipH="1">
              <a:off x="8291812" y="1815699"/>
              <a:ext cx="290448" cy="29015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38" name="Google Shape;438;p14"/>
          <p:cNvSpPr/>
          <p:nvPr/>
        </p:nvSpPr>
        <p:spPr>
          <a:xfrm flipH="1">
            <a:off x="573750" y="462150"/>
            <a:ext cx="7996500" cy="4219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14"/>
          <p:cNvSpPr txBox="1">
            <a:spLocks noGrp="1"/>
          </p:cNvSpPr>
          <p:nvPr>
            <p:ph type="subTitle" idx="1"/>
          </p:nvPr>
        </p:nvSpPr>
        <p:spPr>
          <a:xfrm>
            <a:off x="3721750" y="3139575"/>
            <a:ext cx="4398600" cy="71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Font typeface="Fjalla One"/>
              <a:buNone/>
              <a:defRPr sz="3500"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Font typeface="Fjalla One"/>
              <a:buNone/>
              <a:defRPr sz="2100"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Font typeface="Fjalla One"/>
              <a:buNone/>
              <a:defRPr sz="2100"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Font typeface="Fjalla One"/>
              <a:buNone/>
              <a:defRPr sz="2100"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Font typeface="Fjalla One"/>
              <a:buNone/>
              <a:defRPr sz="2100"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Font typeface="Fjalla One"/>
              <a:buNone/>
              <a:defRPr sz="2100"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Font typeface="Fjalla One"/>
              <a:buNone/>
              <a:defRPr sz="2100"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Font typeface="Fjalla One"/>
              <a:buNone/>
              <a:defRPr sz="2100"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Font typeface="Fjalla One"/>
              <a:buNone/>
              <a:defRPr sz="2100"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440" name="Google Shape;440;p14"/>
          <p:cNvSpPr txBox="1">
            <a:spLocks noGrp="1"/>
          </p:cNvSpPr>
          <p:nvPr>
            <p:ph type="subTitle" idx="2"/>
          </p:nvPr>
        </p:nvSpPr>
        <p:spPr>
          <a:xfrm>
            <a:off x="3721750" y="1289618"/>
            <a:ext cx="4398600" cy="184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41" name="Google Shape;441;p14"/>
          <p:cNvCxnSpPr/>
          <p:nvPr/>
        </p:nvCxnSpPr>
        <p:spPr>
          <a:xfrm>
            <a:off x="564450" y="4434742"/>
            <a:ext cx="8015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7" name="Google Shape;1007;p30"/>
          <p:cNvPicPr preferRelativeResize="0"/>
          <p:nvPr/>
        </p:nvPicPr>
        <p:blipFill rotWithShape="1">
          <a:blip r:embed="rId2">
            <a:alphaModFix/>
          </a:blip>
          <a:srcRect t="7784" b="7784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8" name="Google Shape;1008;p30"/>
          <p:cNvGrpSpPr/>
          <p:nvPr/>
        </p:nvGrpSpPr>
        <p:grpSpPr>
          <a:xfrm>
            <a:off x="-548281" y="-498187"/>
            <a:ext cx="10353927" cy="6412313"/>
            <a:chOff x="-521246" y="-443637"/>
            <a:chExt cx="10353927" cy="6412313"/>
          </a:xfrm>
        </p:grpSpPr>
        <p:pic>
          <p:nvPicPr>
            <p:cNvPr id="1009" name="Google Shape;1009;p30"/>
            <p:cNvPicPr preferRelativeResize="0"/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>
              <a:off x="6626075" y="-274350"/>
              <a:ext cx="1325150" cy="1325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0" name="Google Shape;1010;p30"/>
            <p:cNvPicPr preferRelativeResize="0"/>
            <p:nvPr/>
          </p:nvPicPr>
          <p:blipFill>
            <a:blip r:embed="rId4">
              <a:alphaModFix amt="20000"/>
            </a:blip>
            <a:stretch>
              <a:fillRect/>
            </a:stretch>
          </p:blipFill>
          <p:spPr>
            <a:xfrm>
              <a:off x="2833362" y="-428625"/>
              <a:ext cx="987550" cy="987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1" name="Google Shape;1011;p30"/>
            <p:cNvPicPr preferRelativeResize="0"/>
            <p:nvPr/>
          </p:nvPicPr>
          <p:blipFill>
            <a:blip r:embed="rId5">
              <a:alphaModFix amt="20000"/>
            </a:blip>
            <a:stretch>
              <a:fillRect/>
            </a:stretch>
          </p:blipFill>
          <p:spPr>
            <a:xfrm>
              <a:off x="-315600" y="654775"/>
              <a:ext cx="1129251" cy="11281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2" name="Google Shape;1012;p30"/>
            <p:cNvPicPr preferRelativeResize="0"/>
            <p:nvPr/>
          </p:nvPicPr>
          <p:blipFill>
            <a:blip r:embed="rId6">
              <a:alphaModFix amt="20000"/>
            </a:blip>
            <a:stretch>
              <a:fillRect/>
            </a:stretch>
          </p:blipFill>
          <p:spPr>
            <a:xfrm rot="-3383234">
              <a:off x="-292926" y="3911796"/>
              <a:ext cx="1181856" cy="11818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3" name="Google Shape;1013;p30"/>
            <p:cNvPicPr preferRelativeResize="0"/>
            <p:nvPr/>
          </p:nvPicPr>
          <p:blipFill>
            <a:blip r:embed="rId7">
              <a:alphaModFix amt="20000"/>
            </a:blip>
            <a:stretch>
              <a:fillRect/>
            </a:stretch>
          </p:blipFill>
          <p:spPr>
            <a:xfrm>
              <a:off x="6171775" y="-50625"/>
              <a:ext cx="290449" cy="290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4" name="Google Shape;1014;p30"/>
            <p:cNvPicPr preferRelativeResize="0"/>
            <p:nvPr/>
          </p:nvPicPr>
          <p:blipFill>
            <a:blip r:embed="rId8">
              <a:alphaModFix amt="20000"/>
            </a:blip>
            <a:stretch>
              <a:fillRect/>
            </a:stretch>
          </p:blipFill>
          <p:spPr>
            <a:xfrm>
              <a:off x="2175937" y="4506950"/>
              <a:ext cx="769600" cy="769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5" name="Google Shape;1015;p30"/>
            <p:cNvPicPr preferRelativeResize="0"/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>
              <a:off x="-371850" y="2106137"/>
              <a:ext cx="1474399" cy="14743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6" name="Google Shape;1016;p30"/>
            <p:cNvPicPr preferRelativeResize="0"/>
            <p:nvPr/>
          </p:nvPicPr>
          <p:blipFill>
            <a:blip r:embed="rId5">
              <a:alphaModFix amt="20000"/>
            </a:blip>
            <a:stretch>
              <a:fillRect/>
            </a:stretch>
          </p:blipFill>
          <p:spPr>
            <a:xfrm rot="1212466">
              <a:off x="4497373" y="4536674"/>
              <a:ext cx="1017575" cy="10166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7" name="Google Shape;1017;p30"/>
            <p:cNvPicPr preferRelativeResize="0"/>
            <p:nvPr/>
          </p:nvPicPr>
          <p:blipFill>
            <a:blip r:embed="rId7">
              <a:alphaModFix amt="20000"/>
            </a:blip>
            <a:stretch>
              <a:fillRect/>
            </a:stretch>
          </p:blipFill>
          <p:spPr>
            <a:xfrm rot="10800000" flipH="1">
              <a:off x="192050" y="87200"/>
              <a:ext cx="290449" cy="290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8" name="Google Shape;1018;p30"/>
            <p:cNvPicPr preferRelativeResize="0"/>
            <p:nvPr/>
          </p:nvPicPr>
          <p:blipFill>
            <a:blip r:embed="rId7">
              <a:alphaModFix amt="20000"/>
            </a:blip>
            <a:stretch>
              <a:fillRect/>
            </a:stretch>
          </p:blipFill>
          <p:spPr>
            <a:xfrm rot="-6300008">
              <a:off x="279250" y="1678787"/>
              <a:ext cx="290448" cy="2901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9" name="Google Shape;1019;p30"/>
            <p:cNvPicPr preferRelativeResize="0"/>
            <p:nvPr/>
          </p:nvPicPr>
          <p:blipFill>
            <a:blip r:embed="rId7">
              <a:alphaModFix amt="20000"/>
            </a:blip>
            <a:stretch>
              <a:fillRect/>
            </a:stretch>
          </p:blipFill>
          <p:spPr>
            <a:xfrm rot="6300008">
              <a:off x="1750975" y="4615899"/>
              <a:ext cx="290448" cy="2901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0" name="Google Shape;1020;p30"/>
            <p:cNvPicPr preferRelativeResize="0"/>
            <p:nvPr/>
          </p:nvPicPr>
          <p:blipFill>
            <a:blip r:embed="rId7">
              <a:alphaModFix amt="20000"/>
            </a:blip>
            <a:stretch>
              <a:fillRect/>
            </a:stretch>
          </p:blipFill>
          <p:spPr>
            <a:xfrm rot="6300008">
              <a:off x="7361850" y="4686999"/>
              <a:ext cx="290448" cy="2901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1" name="Google Shape;1021;p30"/>
            <p:cNvPicPr preferRelativeResize="0"/>
            <p:nvPr/>
          </p:nvPicPr>
          <p:blipFill>
            <a:blip r:embed="rId5">
              <a:alphaModFix amt="20000"/>
            </a:blip>
            <a:stretch>
              <a:fillRect/>
            </a:stretch>
          </p:blipFill>
          <p:spPr>
            <a:xfrm rot="5400000">
              <a:off x="4110560" y="-443150"/>
              <a:ext cx="1017574" cy="10166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2" name="Google Shape;1022;p30"/>
            <p:cNvPicPr preferRelativeResize="0"/>
            <p:nvPr/>
          </p:nvPicPr>
          <p:blipFill>
            <a:blip r:embed="rId7">
              <a:alphaModFix amt="20000"/>
            </a:blip>
            <a:stretch>
              <a:fillRect/>
            </a:stretch>
          </p:blipFill>
          <p:spPr>
            <a:xfrm flipH="1">
              <a:off x="2131750" y="-138025"/>
              <a:ext cx="290449" cy="290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3" name="Google Shape;1023;p30"/>
            <p:cNvPicPr preferRelativeResize="0"/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 rot="-2119628">
              <a:off x="5688925" y="4382399"/>
              <a:ext cx="1325151" cy="13251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4" name="Google Shape;1024;p30"/>
            <p:cNvPicPr preferRelativeResize="0"/>
            <p:nvPr/>
          </p:nvPicPr>
          <p:blipFill>
            <a:blip r:embed="rId8">
              <a:alphaModFix amt="20000"/>
            </a:blip>
            <a:stretch>
              <a:fillRect/>
            </a:stretch>
          </p:blipFill>
          <p:spPr>
            <a:xfrm rot="3420998">
              <a:off x="5427399" y="265887"/>
              <a:ext cx="769601" cy="7696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5" name="Google Shape;1025;p30"/>
            <p:cNvPicPr preferRelativeResize="0"/>
            <p:nvPr/>
          </p:nvPicPr>
          <p:blipFill>
            <a:blip r:embed="rId4">
              <a:alphaModFix amt="20000"/>
            </a:blip>
            <a:stretch>
              <a:fillRect/>
            </a:stretch>
          </p:blipFill>
          <p:spPr>
            <a:xfrm>
              <a:off x="793525" y="4218375"/>
              <a:ext cx="895125" cy="8951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6" name="Google Shape;1026;p30"/>
            <p:cNvPicPr preferRelativeResize="0"/>
            <p:nvPr/>
          </p:nvPicPr>
          <p:blipFill>
            <a:blip r:embed="rId6">
              <a:alphaModFix amt="20000"/>
            </a:blip>
            <a:stretch>
              <a:fillRect/>
            </a:stretch>
          </p:blipFill>
          <p:spPr>
            <a:xfrm rot="7310236" flipH="1">
              <a:off x="3168348" y="4241146"/>
              <a:ext cx="1181856" cy="11818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7" name="Google Shape;1027;p30"/>
            <p:cNvPicPr preferRelativeResize="0"/>
            <p:nvPr/>
          </p:nvPicPr>
          <p:blipFill>
            <a:blip r:embed="rId7">
              <a:alphaModFix amt="20000"/>
            </a:blip>
            <a:stretch>
              <a:fillRect/>
            </a:stretch>
          </p:blipFill>
          <p:spPr>
            <a:xfrm rot="6300008">
              <a:off x="268250" y="3835224"/>
              <a:ext cx="290448" cy="2901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8" name="Google Shape;1028;p30"/>
            <p:cNvPicPr preferRelativeResize="0"/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 rot="10800000" flipH="1">
              <a:off x="653725" y="-443626"/>
              <a:ext cx="1522200" cy="1522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9" name="Google Shape;1029;p30"/>
            <p:cNvPicPr preferRelativeResize="0"/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 rot="10800000">
              <a:off x="8310475" y="3093674"/>
              <a:ext cx="1522200" cy="1522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0" name="Google Shape;1030;p30"/>
            <p:cNvPicPr preferRelativeResize="0"/>
            <p:nvPr/>
          </p:nvPicPr>
          <p:blipFill>
            <a:blip r:embed="rId6">
              <a:alphaModFix amt="20000"/>
            </a:blip>
            <a:stretch>
              <a:fillRect/>
            </a:stretch>
          </p:blipFill>
          <p:spPr>
            <a:xfrm rot="9672208" flipH="1">
              <a:off x="7917824" y="688320"/>
              <a:ext cx="1181857" cy="11818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1" name="Google Shape;1031;p30"/>
            <p:cNvPicPr preferRelativeResize="0"/>
            <p:nvPr/>
          </p:nvPicPr>
          <p:blipFill>
            <a:blip r:embed="rId8">
              <a:alphaModFix amt="20000"/>
            </a:blip>
            <a:stretch>
              <a:fillRect/>
            </a:stretch>
          </p:blipFill>
          <p:spPr>
            <a:xfrm rot="10800000">
              <a:off x="8052250" y="4392225"/>
              <a:ext cx="769600" cy="769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2" name="Google Shape;1032;p30"/>
            <p:cNvPicPr preferRelativeResize="0"/>
            <p:nvPr/>
          </p:nvPicPr>
          <p:blipFill>
            <a:blip r:embed="rId7">
              <a:alphaModFix amt="20000"/>
            </a:blip>
            <a:stretch>
              <a:fillRect/>
            </a:stretch>
          </p:blipFill>
          <p:spPr>
            <a:xfrm rot="6300008">
              <a:off x="8935625" y="4566024"/>
              <a:ext cx="290448" cy="2901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3" name="Google Shape;1033;p30"/>
            <p:cNvPicPr preferRelativeResize="0"/>
            <p:nvPr/>
          </p:nvPicPr>
          <p:blipFill>
            <a:blip r:embed="rId5">
              <a:alphaModFix amt="20000"/>
            </a:blip>
            <a:stretch>
              <a:fillRect/>
            </a:stretch>
          </p:blipFill>
          <p:spPr>
            <a:xfrm rot="-6740486">
              <a:off x="8315378" y="-149574"/>
              <a:ext cx="1316998" cy="1315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4" name="Google Shape;1034;p30"/>
            <p:cNvPicPr preferRelativeResize="0"/>
            <p:nvPr/>
          </p:nvPicPr>
          <p:blipFill>
            <a:blip r:embed="rId7">
              <a:alphaModFix amt="20000"/>
            </a:blip>
            <a:stretch>
              <a:fillRect/>
            </a:stretch>
          </p:blipFill>
          <p:spPr>
            <a:xfrm rot="6300008">
              <a:off x="7969325" y="129474"/>
              <a:ext cx="290448" cy="2901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5" name="Google Shape;1035;p30"/>
            <p:cNvPicPr preferRelativeResize="0"/>
            <p:nvPr/>
          </p:nvPicPr>
          <p:blipFill>
            <a:blip r:embed="rId4">
              <a:alphaModFix amt="20000"/>
            </a:blip>
            <a:stretch>
              <a:fillRect/>
            </a:stretch>
          </p:blipFill>
          <p:spPr>
            <a:xfrm flipH="1">
              <a:off x="8480100" y="2106125"/>
              <a:ext cx="987550" cy="987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6" name="Google Shape;1036;p30"/>
            <p:cNvPicPr preferRelativeResize="0"/>
            <p:nvPr/>
          </p:nvPicPr>
          <p:blipFill>
            <a:blip r:embed="rId7">
              <a:alphaModFix amt="20000"/>
            </a:blip>
            <a:stretch>
              <a:fillRect/>
            </a:stretch>
          </p:blipFill>
          <p:spPr>
            <a:xfrm rot="-6300008" flipH="1">
              <a:off x="8291812" y="1815699"/>
              <a:ext cx="290448" cy="29015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37" name="Google Shape;1037;p30"/>
          <p:cNvSpPr/>
          <p:nvPr/>
        </p:nvSpPr>
        <p:spPr>
          <a:xfrm flipH="1">
            <a:off x="573750" y="462150"/>
            <a:ext cx="7996500" cy="4219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38" name="Google Shape;1038;p30"/>
          <p:cNvCxnSpPr/>
          <p:nvPr/>
        </p:nvCxnSpPr>
        <p:spPr>
          <a:xfrm>
            <a:off x="564450" y="4434742"/>
            <a:ext cx="8015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39" name="Google Shape;1039;p30"/>
          <p:cNvPicPr preferRelativeResize="0"/>
          <p:nvPr/>
        </p:nvPicPr>
        <p:blipFill rotWithShape="1">
          <a:blip r:embed="rId9">
            <a:alphaModFix/>
          </a:blip>
          <a:srcRect l="7289" t="58841" r="9307" b="3495"/>
          <a:stretch/>
        </p:blipFill>
        <p:spPr>
          <a:xfrm>
            <a:off x="2024791" y="0"/>
            <a:ext cx="4979021" cy="1498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0" name="Google Shape;1040;p3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-321225" y="3427175"/>
            <a:ext cx="1882550" cy="1851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1" name="Google Shape;1041;p3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5400000">
            <a:off x="7886800" y="548451"/>
            <a:ext cx="1087950" cy="1070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2" name="Google Shape;1042;p3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rot="-1632508">
            <a:off x="835875" y="444275"/>
            <a:ext cx="966450" cy="95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"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" name="Google Shape;1044;p31"/>
          <p:cNvPicPr preferRelativeResize="0"/>
          <p:nvPr/>
        </p:nvPicPr>
        <p:blipFill rotWithShape="1">
          <a:blip r:embed="rId2">
            <a:alphaModFix/>
          </a:blip>
          <a:srcRect t="7784" b="7784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45" name="Google Shape;1045;p31"/>
          <p:cNvGrpSpPr/>
          <p:nvPr/>
        </p:nvGrpSpPr>
        <p:grpSpPr>
          <a:xfrm>
            <a:off x="-548281" y="-498187"/>
            <a:ext cx="10353927" cy="6412313"/>
            <a:chOff x="-521246" y="-443637"/>
            <a:chExt cx="10353927" cy="6412313"/>
          </a:xfrm>
        </p:grpSpPr>
        <p:pic>
          <p:nvPicPr>
            <p:cNvPr id="1046" name="Google Shape;1046;p31"/>
            <p:cNvPicPr preferRelativeResize="0"/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>
              <a:off x="6626075" y="-274350"/>
              <a:ext cx="1325150" cy="1325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7" name="Google Shape;1047;p31"/>
            <p:cNvPicPr preferRelativeResize="0"/>
            <p:nvPr/>
          </p:nvPicPr>
          <p:blipFill>
            <a:blip r:embed="rId4">
              <a:alphaModFix amt="20000"/>
            </a:blip>
            <a:stretch>
              <a:fillRect/>
            </a:stretch>
          </p:blipFill>
          <p:spPr>
            <a:xfrm>
              <a:off x="2833362" y="-428625"/>
              <a:ext cx="987550" cy="987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8" name="Google Shape;1048;p31"/>
            <p:cNvPicPr preferRelativeResize="0"/>
            <p:nvPr/>
          </p:nvPicPr>
          <p:blipFill>
            <a:blip r:embed="rId5">
              <a:alphaModFix amt="20000"/>
            </a:blip>
            <a:stretch>
              <a:fillRect/>
            </a:stretch>
          </p:blipFill>
          <p:spPr>
            <a:xfrm>
              <a:off x="-315600" y="654775"/>
              <a:ext cx="1129251" cy="11281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9" name="Google Shape;1049;p31"/>
            <p:cNvPicPr preferRelativeResize="0"/>
            <p:nvPr/>
          </p:nvPicPr>
          <p:blipFill>
            <a:blip r:embed="rId6">
              <a:alphaModFix amt="20000"/>
            </a:blip>
            <a:stretch>
              <a:fillRect/>
            </a:stretch>
          </p:blipFill>
          <p:spPr>
            <a:xfrm rot="-3383234">
              <a:off x="-292926" y="3911796"/>
              <a:ext cx="1181856" cy="11818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0" name="Google Shape;1050;p31"/>
            <p:cNvPicPr preferRelativeResize="0"/>
            <p:nvPr/>
          </p:nvPicPr>
          <p:blipFill>
            <a:blip r:embed="rId7">
              <a:alphaModFix amt="20000"/>
            </a:blip>
            <a:stretch>
              <a:fillRect/>
            </a:stretch>
          </p:blipFill>
          <p:spPr>
            <a:xfrm>
              <a:off x="6171775" y="-50625"/>
              <a:ext cx="290449" cy="290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1" name="Google Shape;1051;p31"/>
            <p:cNvPicPr preferRelativeResize="0"/>
            <p:nvPr/>
          </p:nvPicPr>
          <p:blipFill>
            <a:blip r:embed="rId8">
              <a:alphaModFix amt="20000"/>
            </a:blip>
            <a:stretch>
              <a:fillRect/>
            </a:stretch>
          </p:blipFill>
          <p:spPr>
            <a:xfrm>
              <a:off x="2175937" y="4506950"/>
              <a:ext cx="769600" cy="769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2" name="Google Shape;1052;p31"/>
            <p:cNvPicPr preferRelativeResize="0"/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>
              <a:off x="-371850" y="2106137"/>
              <a:ext cx="1474399" cy="14743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3" name="Google Shape;1053;p31"/>
            <p:cNvPicPr preferRelativeResize="0"/>
            <p:nvPr/>
          </p:nvPicPr>
          <p:blipFill>
            <a:blip r:embed="rId5">
              <a:alphaModFix amt="20000"/>
            </a:blip>
            <a:stretch>
              <a:fillRect/>
            </a:stretch>
          </p:blipFill>
          <p:spPr>
            <a:xfrm rot="1212466">
              <a:off x="4497373" y="4536674"/>
              <a:ext cx="1017575" cy="10166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4" name="Google Shape;1054;p31"/>
            <p:cNvPicPr preferRelativeResize="0"/>
            <p:nvPr/>
          </p:nvPicPr>
          <p:blipFill>
            <a:blip r:embed="rId7">
              <a:alphaModFix amt="20000"/>
            </a:blip>
            <a:stretch>
              <a:fillRect/>
            </a:stretch>
          </p:blipFill>
          <p:spPr>
            <a:xfrm rot="10800000" flipH="1">
              <a:off x="192050" y="87200"/>
              <a:ext cx="290449" cy="290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5" name="Google Shape;1055;p31"/>
            <p:cNvPicPr preferRelativeResize="0"/>
            <p:nvPr/>
          </p:nvPicPr>
          <p:blipFill>
            <a:blip r:embed="rId7">
              <a:alphaModFix amt="20000"/>
            </a:blip>
            <a:stretch>
              <a:fillRect/>
            </a:stretch>
          </p:blipFill>
          <p:spPr>
            <a:xfrm rot="-6300008">
              <a:off x="279250" y="1678787"/>
              <a:ext cx="290448" cy="2901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6" name="Google Shape;1056;p31"/>
            <p:cNvPicPr preferRelativeResize="0"/>
            <p:nvPr/>
          </p:nvPicPr>
          <p:blipFill>
            <a:blip r:embed="rId7">
              <a:alphaModFix amt="20000"/>
            </a:blip>
            <a:stretch>
              <a:fillRect/>
            </a:stretch>
          </p:blipFill>
          <p:spPr>
            <a:xfrm rot="6300008">
              <a:off x="1750975" y="4615899"/>
              <a:ext cx="290448" cy="2901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7" name="Google Shape;1057;p31"/>
            <p:cNvPicPr preferRelativeResize="0"/>
            <p:nvPr/>
          </p:nvPicPr>
          <p:blipFill>
            <a:blip r:embed="rId7">
              <a:alphaModFix amt="20000"/>
            </a:blip>
            <a:stretch>
              <a:fillRect/>
            </a:stretch>
          </p:blipFill>
          <p:spPr>
            <a:xfrm rot="6300008">
              <a:off x="7361850" y="4686999"/>
              <a:ext cx="290448" cy="2901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8" name="Google Shape;1058;p31"/>
            <p:cNvPicPr preferRelativeResize="0"/>
            <p:nvPr/>
          </p:nvPicPr>
          <p:blipFill>
            <a:blip r:embed="rId5">
              <a:alphaModFix amt="20000"/>
            </a:blip>
            <a:stretch>
              <a:fillRect/>
            </a:stretch>
          </p:blipFill>
          <p:spPr>
            <a:xfrm rot="5400000">
              <a:off x="4110560" y="-443150"/>
              <a:ext cx="1017574" cy="10166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9" name="Google Shape;1059;p31"/>
            <p:cNvPicPr preferRelativeResize="0"/>
            <p:nvPr/>
          </p:nvPicPr>
          <p:blipFill>
            <a:blip r:embed="rId7">
              <a:alphaModFix amt="20000"/>
            </a:blip>
            <a:stretch>
              <a:fillRect/>
            </a:stretch>
          </p:blipFill>
          <p:spPr>
            <a:xfrm flipH="1">
              <a:off x="2131750" y="-138025"/>
              <a:ext cx="290449" cy="290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0" name="Google Shape;1060;p31"/>
            <p:cNvPicPr preferRelativeResize="0"/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 rot="-2119628">
              <a:off x="5688925" y="4382399"/>
              <a:ext cx="1325151" cy="13251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1" name="Google Shape;1061;p31"/>
            <p:cNvPicPr preferRelativeResize="0"/>
            <p:nvPr/>
          </p:nvPicPr>
          <p:blipFill>
            <a:blip r:embed="rId8">
              <a:alphaModFix amt="20000"/>
            </a:blip>
            <a:stretch>
              <a:fillRect/>
            </a:stretch>
          </p:blipFill>
          <p:spPr>
            <a:xfrm rot="3420998">
              <a:off x="5427399" y="265887"/>
              <a:ext cx="769601" cy="7696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2" name="Google Shape;1062;p31"/>
            <p:cNvPicPr preferRelativeResize="0"/>
            <p:nvPr/>
          </p:nvPicPr>
          <p:blipFill>
            <a:blip r:embed="rId4">
              <a:alphaModFix amt="20000"/>
            </a:blip>
            <a:stretch>
              <a:fillRect/>
            </a:stretch>
          </p:blipFill>
          <p:spPr>
            <a:xfrm>
              <a:off x="793525" y="4218375"/>
              <a:ext cx="895125" cy="8951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3" name="Google Shape;1063;p31"/>
            <p:cNvPicPr preferRelativeResize="0"/>
            <p:nvPr/>
          </p:nvPicPr>
          <p:blipFill>
            <a:blip r:embed="rId6">
              <a:alphaModFix amt="20000"/>
            </a:blip>
            <a:stretch>
              <a:fillRect/>
            </a:stretch>
          </p:blipFill>
          <p:spPr>
            <a:xfrm rot="7310236" flipH="1">
              <a:off x="3168348" y="4241146"/>
              <a:ext cx="1181856" cy="11818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4" name="Google Shape;1064;p31"/>
            <p:cNvPicPr preferRelativeResize="0"/>
            <p:nvPr/>
          </p:nvPicPr>
          <p:blipFill>
            <a:blip r:embed="rId7">
              <a:alphaModFix amt="20000"/>
            </a:blip>
            <a:stretch>
              <a:fillRect/>
            </a:stretch>
          </p:blipFill>
          <p:spPr>
            <a:xfrm rot="6300008">
              <a:off x="268250" y="3835224"/>
              <a:ext cx="290448" cy="2901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5" name="Google Shape;1065;p31"/>
            <p:cNvPicPr preferRelativeResize="0"/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 rot="10800000" flipH="1">
              <a:off x="653725" y="-443626"/>
              <a:ext cx="1522200" cy="1522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6" name="Google Shape;1066;p31"/>
            <p:cNvPicPr preferRelativeResize="0"/>
            <p:nvPr/>
          </p:nvPicPr>
          <p:blipFill>
            <a:blip r:embed="rId3">
              <a:alphaModFix amt="20000"/>
            </a:blip>
            <a:stretch>
              <a:fillRect/>
            </a:stretch>
          </p:blipFill>
          <p:spPr>
            <a:xfrm rot="10800000">
              <a:off x="8310475" y="3093674"/>
              <a:ext cx="1522200" cy="1522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7" name="Google Shape;1067;p31"/>
            <p:cNvPicPr preferRelativeResize="0"/>
            <p:nvPr/>
          </p:nvPicPr>
          <p:blipFill>
            <a:blip r:embed="rId6">
              <a:alphaModFix amt="20000"/>
            </a:blip>
            <a:stretch>
              <a:fillRect/>
            </a:stretch>
          </p:blipFill>
          <p:spPr>
            <a:xfrm rot="9672208" flipH="1">
              <a:off x="7917824" y="688320"/>
              <a:ext cx="1181857" cy="11818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8" name="Google Shape;1068;p31"/>
            <p:cNvPicPr preferRelativeResize="0"/>
            <p:nvPr/>
          </p:nvPicPr>
          <p:blipFill>
            <a:blip r:embed="rId8">
              <a:alphaModFix amt="20000"/>
            </a:blip>
            <a:stretch>
              <a:fillRect/>
            </a:stretch>
          </p:blipFill>
          <p:spPr>
            <a:xfrm rot="10800000">
              <a:off x="8052250" y="4392225"/>
              <a:ext cx="769600" cy="769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9" name="Google Shape;1069;p31"/>
            <p:cNvPicPr preferRelativeResize="0"/>
            <p:nvPr/>
          </p:nvPicPr>
          <p:blipFill>
            <a:blip r:embed="rId7">
              <a:alphaModFix amt="20000"/>
            </a:blip>
            <a:stretch>
              <a:fillRect/>
            </a:stretch>
          </p:blipFill>
          <p:spPr>
            <a:xfrm rot="6300008">
              <a:off x="8935625" y="4566024"/>
              <a:ext cx="290448" cy="2901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0" name="Google Shape;1070;p31"/>
            <p:cNvPicPr preferRelativeResize="0"/>
            <p:nvPr/>
          </p:nvPicPr>
          <p:blipFill>
            <a:blip r:embed="rId5">
              <a:alphaModFix amt="20000"/>
            </a:blip>
            <a:stretch>
              <a:fillRect/>
            </a:stretch>
          </p:blipFill>
          <p:spPr>
            <a:xfrm rot="-6740486">
              <a:off x="8315378" y="-149574"/>
              <a:ext cx="1316998" cy="1315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1" name="Google Shape;1071;p31"/>
            <p:cNvPicPr preferRelativeResize="0"/>
            <p:nvPr/>
          </p:nvPicPr>
          <p:blipFill>
            <a:blip r:embed="rId7">
              <a:alphaModFix amt="20000"/>
            </a:blip>
            <a:stretch>
              <a:fillRect/>
            </a:stretch>
          </p:blipFill>
          <p:spPr>
            <a:xfrm rot="6300008">
              <a:off x="7969325" y="129474"/>
              <a:ext cx="290448" cy="2901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2" name="Google Shape;1072;p31"/>
            <p:cNvPicPr preferRelativeResize="0"/>
            <p:nvPr/>
          </p:nvPicPr>
          <p:blipFill>
            <a:blip r:embed="rId4">
              <a:alphaModFix amt="20000"/>
            </a:blip>
            <a:stretch>
              <a:fillRect/>
            </a:stretch>
          </p:blipFill>
          <p:spPr>
            <a:xfrm flipH="1">
              <a:off x="8480100" y="2106125"/>
              <a:ext cx="987550" cy="987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3" name="Google Shape;1073;p31"/>
            <p:cNvPicPr preferRelativeResize="0"/>
            <p:nvPr/>
          </p:nvPicPr>
          <p:blipFill>
            <a:blip r:embed="rId7">
              <a:alphaModFix amt="20000"/>
            </a:blip>
            <a:stretch>
              <a:fillRect/>
            </a:stretch>
          </p:blipFill>
          <p:spPr>
            <a:xfrm rot="-6300008" flipH="1">
              <a:off x="8291812" y="1815699"/>
              <a:ext cx="290448" cy="29015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74" name="Google Shape;1074;p31"/>
          <p:cNvSpPr/>
          <p:nvPr/>
        </p:nvSpPr>
        <p:spPr>
          <a:xfrm flipH="1">
            <a:off x="573750" y="462150"/>
            <a:ext cx="7996500" cy="4219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75" name="Google Shape;1075;p31"/>
          <p:cNvCxnSpPr/>
          <p:nvPr/>
        </p:nvCxnSpPr>
        <p:spPr>
          <a:xfrm>
            <a:off x="564450" y="4434742"/>
            <a:ext cx="8015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76" name="Google Shape;1076;p3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-346800" y="3112150"/>
            <a:ext cx="2408500" cy="237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7" name="Google Shape;1077;p3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744227" y="-1247200"/>
            <a:ext cx="2789997" cy="274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8" name="Google Shape;1078;p3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rot="1537345">
            <a:off x="7395125" y="3666325"/>
            <a:ext cx="1009701" cy="994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9" name="Google Shape;1079;p3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-124250" y="462148"/>
            <a:ext cx="1328800" cy="13069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06825" y="548450"/>
            <a:ext cx="7730400" cy="5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06825" y="1244956"/>
            <a:ext cx="7730400" cy="3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 Mono"/>
              <a:buChar char="○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■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○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■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●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○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Char char="■"/>
              <a:defRPr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7" r:id="rId4"/>
    <p:sldLayoutId id="2147483658" r:id="rId5"/>
    <p:sldLayoutId id="2147483659" r:id="rId6"/>
    <p:sldLayoutId id="2147483660" r:id="rId7"/>
    <p:sldLayoutId id="2147483676" r:id="rId8"/>
    <p:sldLayoutId id="214748367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1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1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35"/>
          <p:cNvSpPr txBox="1">
            <a:spLocks noGrp="1"/>
          </p:cNvSpPr>
          <p:nvPr>
            <p:ph type="ctrTitle"/>
          </p:nvPr>
        </p:nvSpPr>
        <p:spPr>
          <a:xfrm>
            <a:off x="1173700" y="1017636"/>
            <a:ext cx="4725900" cy="175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PIZZA</a:t>
            </a:r>
            <a:r>
              <a:rPr lang="en" sz="6600" dirty="0"/>
              <a:t>        </a:t>
            </a:r>
            <a:r>
              <a:rPr lang="en" sz="7000" dirty="0">
                <a:solidFill>
                  <a:schemeClr val="dk2"/>
                </a:solidFill>
              </a:rPr>
              <a:t>SALES</a:t>
            </a:r>
            <a:endParaRPr sz="6000" dirty="0">
              <a:solidFill>
                <a:schemeClr val="dk2"/>
              </a:solidFill>
            </a:endParaRPr>
          </a:p>
        </p:txBody>
      </p:sp>
      <p:sp>
        <p:nvSpPr>
          <p:cNvPr id="1091" name="Google Shape;1091;p35"/>
          <p:cNvSpPr txBox="1">
            <a:spLocks noGrp="1"/>
          </p:cNvSpPr>
          <p:nvPr>
            <p:ph type="subTitle" idx="1"/>
          </p:nvPr>
        </p:nvSpPr>
        <p:spPr>
          <a:xfrm>
            <a:off x="1036800" y="3958397"/>
            <a:ext cx="4999500" cy="4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 MOHD ASAD KHAN</a:t>
            </a:r>
            <a:endParaRPr dirty="0"/>
          </a:p>
        </p:txBody>
      </p:sp>
      <p:sp>
        <p:nvSpPr>
          <p:cNvPr id="1092" name="Google Shape;1092;p35"/>
          <p:cNvSpPr/>
          <p:nvPr/>
        </p:nvSpPr>
        <p:spPr>
          <a:xfrm>
            <a:off x="1329574" y="2825817"/>
            <a:ext cx="4414152" cy="63842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Fjalla One"/>
              </a:rPr>
              <a:t>ANALYSIS</a:t>
            </a:r>
            <a:endParaRPr b="0" i="0" dirty="0"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noFill/>
              <a:latin typeface="Fjalla One"/>
            </a:endParaRPr>
          </a:p>
        </p:txBody>
      </p:sp>
      <p:cxnSp>
        <p:nvCxnSpPr>
          <p:cNvPr id="1093" name="Google Shape;1093;p35">
            <a:hlinkClick r:id="" action="ppaction://hlinkshowjump?jump=nextslide"/>
          </p:cNvPr>
          <p:cNvCxnSpPr/>
          <p:nvPr/>
        </p:nvCxnSpPr>
        <p:spPr>
          <a:xfrm>
            <a:off x="713225" y="625294"/>
            <a:ext cx="1096800" cy="4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094" name="Google Shape;1094;p35"/>
          <p:cNvSpPr txBox="1">
            <a:spLocks noGrp="1"/>
          </p:cNvSpPr>
          <p:nvPr>
            <p:ph type="subTitle" idx="1"/>
          </p:nvPr>
        </p:nvSpPr>
        <p:spPr>
          <a:xfrm>
            <a:off x="1901325" y="539500"/>
            <a:ext cx="1633800" cy="176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www.slidesgo.es</a:t>
            </a:r>
            <a:endParaRPr sz="1200"/>
          </a:p>
        </p:txBody>
      </p:sp>
      <p:grpSp>
        <p:nvGrpSpPr>
          <p:cNvPr id="1095" name="Google Shape;1095;p35"/>
          <p:cNvGrpSpPr/>
          <p:nvPr/>
        </p:nvGrpSpPr>
        <p:grpSpPr>
          <a:xfrm>
            <a:off x="572244" y="790450"/>
            <a:ext cx="8002690" cy="2928050"/>
            <a:chOff x="582350" y="790450"/>
            <a:chExt cx="7992300" cy="2928050"/>
          </a:xfrm>
        </p:grpSpPr>
        <p:cxnSp>
          <p:nvCxnSpPr>
            <p:cNvPr id="1096" name="Google Shape;1096;p35"/>
            <p:cNvCxnSpPr/>
            <p:nvPr/>
          </p:nvCxnSpPr>
          <p:spPr>
            <a:xfrm>
              <a:off x="582350" y="3718500"/>
              <a:ext cx="7992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7" name="Google Shape;1097;p35"/>
            <p:cNvCxnSpPr/>
            <p:nvPr/>
          </p:nvCxnSpPr>
          <p:spPr>
            <a:xfrm>
              <a:off x="582350" y="790450"/>
              <a:ext cx="7992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098" name="Google Shape;1098;p35"/>
          <p:cNvPicPr preferRelativeResize="0"/>
          <p:nvPr/>
        </p:nvPicPr>
        <p:blipFill rotWithShape="1">
          <a:blip r:embed="rId3">
            <a:alphaModFix/>
          </a:blip>
          <a:srcRect l="3040" t="10490" r="3396"/>
          <a:stretch/>
        </p:blipFill>
        <p:spPr>
          <a:xfrm rot="5400000">
            <a:off x="4932461" y="915012"/>
            <a:ext cx="5167176" cy="3294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p45"/>
          <p:cNvSpPr txBox="1">
            <a:spLocks noGrp="1"/>
          </p:cNvSpPr>
          <p:nvPr>
            <p:ph type="title" idx="2"/>
          </p:nvPr>
        </p:nvSpPr>
        <p:spPr>
          <a:xfrm>
            <a:off x="713225" y="539500"/>
            <a:ext cx="1628100" cy="14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pic>
        <p:nvPicPr>
          <p:cNvPr id="1258" name="Google Shape;1258;p45"/>
          <p:cNvPicPr preferRelativeResize="0"/>
          <p:nvPr/>
        </p:nvPicPr>
        <p:blipFill rotWithShape="1">
          <a:blip r:embed="rId3">
            <a:alphaModFix/>
          </a:blip>
          <a:srcRect l="79" r="89"/>
          <a:stretch/>
        </p:blipFill>
        <p:spPr>
          <a:xfrm>
            <a:off x="2398475" y="-149325"/>
            <a:ext cx="1186300" cy="116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759A4E-0E8A-3EE1-13B9-438ACF77AB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1325" y="1019375"/>
            <a:ext cx="6222812" cy="3656703"/>
          </a:xfrm>
          <a:prstGeom prst="rect">
            <a:avLst/>
          </a:prstGeom>
        </p:spPr>
      </p:pic>
      <p:pic>
        <p:nvPicPr>
          <p:cNvPr id="1262" name="Google Shape;1262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3292023">
            <a:off x="7917360" y="1254772"/>
            <a:ext cx="1176132" cy="1156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7" name="Google Shape;1257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74345" y="-4247111"/>
            <a:ext cx="5653551" cy="555614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E00EE8C-BF02-341C-0930-3C0026DDBDD8}"/>
              </a:ext>
            </a:extLst>
          </p:cNvPr>
          <p:cNvSpPr/>
          <p:nvPr/>
        </p:nvSpPr>
        <p:spPr>
          <a:xfrm>
            <a:off x="577541" y="2334212"/>
            <a:ext cx="1761462" cy="102702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should take off </a:t>
            </a:r>
            <a:r>
              <a:rPr lang="en-US" dirty="0" err="1"/>
              <a:t>the_Greek_xxl</a:t>
            </a:r>
            <a:r>
              <a:rPr lang="en-US" dirty="0"/>
              <a:t> pizza.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4888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p45"/>
          <p:cNvSpPr txBox="1">
            <a:spLocks noGrp="1"/>
          </p:cNvSpPr>
          <p:nvPr>
            <p:ph type="title" idx="2"/>
          </p:nvPr>
        </p:nvSpPr>
        <p:spPr>
          <a:xfrm>
            <a:off x="713225" y="539500"/>
            <a:ext cx="1628100" cy="14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pic>
        <p:nvPicPr>
          <p:cNvPr id="1258" name="Google Shape;1258;p45"/>
          <p:cNvPicPr preferRelativeResize="0"/>
          <p:nvPr/>
        </p:nvPicPr>
        <p:blipFill rotWithShape="1">
          <a:blip r:embed="rId3">
            <a:alphaModFix/>
          </a:blip>
          <a:srcRect l="79" r="89"/>
          <a:stretch/>
        </p:blipFill>
        <p:spPr>
          <a:xfrm>
            <a:off x="2398475" y="-149325"/>
            <a:ext cx="1186300" cy="116870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E00EE8C-BF02-341C-0930-3C0026DDBDD8}"/>
              </a:ext>
            </a:extLst>
          </p:cNvPr>
          <p:cNvSpPr/>
          <p:nvPr/>
        </p:nvSpPr>
        <p:spPr>
          <a:xfrm>
            <a:off x="577541" y="2334212"/>
            <a:ext cx="1761462" cy="102702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Take advantage of the pizza promotion at </a:t>
            </a:r>
            <a:r>
              <a:rPr lang="en-US" dirty="0" err="1"/>
              <a:t>big_meet_s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F266BD-2983-B673-136E-46E9B40DFA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9003" y="1019375"/>
            <a:ext cx="6227456" cy="3656703"/>
          </a:xfrm>
          <a:prstGeom prst="rect">
            <a:avLst/>
          </a:prstGeom>
        </p:spPr>
      </p:pic>
      <p:pic>
        <p:nvPicPr>
          <p:cNvPr id="1262" name="Google Shape;1262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3292023">
            <a:off x="7917360" y="1254772"/>
            <a:ext cx="1176132" cy="1156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7" name="Google Shape;1257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74345" y="-4247111"/>
            <a:ext cx="5653551" cy="55561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004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49"/>
          <p:cNvSpPr txBox="1">
            <a:spLocks noGrp="1"/>
          </p:cNvSpPr>
          <p:nvPr>
            <p:ph type="title"/>
          </p:nvPr>
        </p:nvSpPr>
        <p:spPr>
          <a:xfrm>
            <a:off x="2569680" y="2196153"/>
            <a:ext cx="3989400" cy="11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endParaRPr dirty="0">
              <a:solidFill>
                <a:schemeClr val="dk2"/>
              </a:solidFill>
            </a:endParaRPr>
          </a:p>
        </p:txBody>
      </p:sp>
      <p:grpSp>
        <p:nvGrpSpPr>
          <p:cNvPr id="1347" name="Google Shape;1347;p49"/>
          <p:cNvGrpSpPr/>
          <p:nvPr/>
        </p:nvGrpSpPr>
        <p:grpSpPr>
          <a:xfrm>
            <a:off x="1315800" y="1118650"/>
            <a:ext cx="6512550" cy="2858900"/>
            <a:chOff x="1315800" y="1118650"/>
            <a:chExt cx="6512550" cy="2858900"/>
          </a:xfrm>
        </p:grpSpPr>
        <p:cxnSp>
          <p:nvCxnSpPr>
            <p:cNvPr id="1348" name="Google Shape;1348;p49"/>
            <p:cNvCxnSpPr/>
            <p:nvPr/>
          </p:nvCxnSpPr>
          <p:spPr>
            <a:xfrm>
              <a:off x="1718250" y="3977550"/>
              <a:ext cx="6110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9" name="Google Shape;1349;p49"/>
            <p:cNvCxnSpPr/>
            <p:nvPr/>
          </p:nvCxnSpPr>
          <p:spPr>
            <a:xfrm>
              <a:off x="1315800" y="1118650"/>
              <a:ext cx="5694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350" name="Google Shape;1350;p49">
            <a:hlinkClick r:id="" action="ppaction://hlinkshowjump?jump=nextslide"/>
          </p:cNvPr>
          <p:cNvCxnSpPr/>
          <p:nvPr/>
        </p:nvCxnSpPr>
        <p:spPr>
          <a:xfrm>
            <a:off x="4023625" y="4131894"/>
            <a:ext cx="1096800" cy="4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pic>
        <p:nvPicPr>
          <p:cNvPr id="1351" name="Google Shape;135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495525" y="-182575"/>
            <a:ext cx="1716000" cy="168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2" name="Google Shape;1352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752638">
            <a:off x="6705524" y="2533360"/>
            <a:ext cx="1431103" cy="140985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4" name="Google Shape;1354;p49">
            <a:hlinkClick r:id="" action="ppaction://hlinkshowjump?jump=nextslide"/>
          </p:cNvPr>
          <p:cNvCxnSpPr/>
          <p:nvPr/>
        </p:nvCxnSpPr>
        <p:spPr>
          <a:xfrm>
            <a:off x="4023625" y="978069"/>
            <a:ext cx="1096800" cy="4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Google Shape;1123;p38"/>
          <p:cNvSpPr txBox="1">
            <a:spLocks noGrp="1"/>
          </p:cNvSpPr>
          <p:nvPr>
            <p:ph type="title"/>
          </p:nvPr>
        </p:nvSpPr>
        <p:spPr>
          <a:xfrm>
            <a:off x="706825" y="548450"/>
            <a:ext cx="7730400" cy="5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</a:t>
            </a:r>
            <a:r>
              <a:rPr lang="en" dirty="0">
                <a:solidFill>
                  <a:schemeClr val="dk2"/>
                </a:solidFill>
              </a:rPr>
              <a:t>BJECTIVES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125" name="Google Shape;1125;p38"/>
          <p:cNvSpPr txBox="1">
            <a:spLocks noGrp="1"/>
          </p:cNvSpPr>
          <p:nvPr>
            <p:ph type="subTitle" idx="3"/>
          </p:nvPr>
        </p:nvSpPr>
        <p:spPr>
          <a:xfrm>
            <a:off x="1517169" y="1532697"/>
            <a:ext cx="3011400" cy="5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many customers do we have each day? Are there any peak hours?</a:t>
            </a:r>
            <a:endParaRPr dirty="0"/>
          </a:p>
        </p:txBody>
      </p:sp>
      <p:sp>
        <p:nvSpPr>
          <p:cNvPr id="1127" name="Google Shape;1127;p38"/>
          <p:cNvSpPr txBox="1">
            <a:spLocks noGrp="1"/>
          </p:cNvSpPr>
          <p:nvPr>
            <p:ph type="subTitle" idx="6"/>
          </p:nvPr>
        </p:nvSpPr>
        <p:spPr>
          <a:xfrm>
            <a:off x="5375950" y="1550907"/>
            <a:ext cx="3011400" cy="5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many pizzas are typically in order? Do we have any bestsellers?</a:t>
            </a:r>
            <a:endParaRPr dirty="0"/>
          </a:p>
        </p:txBody>
      </p:sp>
      <p:sp>
        <p:nvSpPr>
          <p:cNvPr id="1129" name="Google Shape;1129;p38"/>
          <p:cNvSpPr txBox="1">
            <a:spLocks noGrp="1"/>
          </p:cNvSpPr>
          <p:nvPr>
            <p:ph type="subTitle" idx="9"/>
          </p:nvPr>
        </p:nvSpPr>
        <p:spPr>
          <a:xfrm>
            <a:off x="1517169" y="2825291"/>
            <a:ext cx="3011400" cy="5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much money did we make this year? Can we identify any seasonality in the sales?</a:t>
            </a:r>
            <a:endParaRPr dirty="0"/>
          </a:p>
        </p:txBody>
      </p:sp>
      <p:sp>
        <p:nvSpPr>
          <p:cNvPr id="1131" name="Google Shape;1131;p38"/>
          <p:cNvSpPr txBox="1">
            <a:spLocks noGrp="1"/>
          </p:cNvSpPr>
          <p:nvPr>
            <p:ph type="subTitle" idx="15"/>
          </p:nvPr>
        </p:nvSpPr>
        <p:spPr>
          <a:xfrm>
            <a:off x="5375950" y="2836357"/>
            <a:ext cx="3011400" cy="10737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Are there any pizzas we should take off the menu, or any promotions we could leverage?</a:t>
            </a:r>
            <a:endParaRPr dirty="0"/>
          </a:p>
        </p:txBody>
      </p:sp>
      <p:cxnSp>
        <p:nvCxnSpPr>
          <p:cNvPr id="1132" name="Google Shape;1132;p38">
            <a:hlinkClick r:id="" action="ppaction://hlinkshowjump?jump=nextslide"/>
          </p:cNvPr>
          <p:cNvCxnSpPr/>
          <p:nvPr/>
        </p:nvCxnSpPr>
        <p:spPr>
          <a:xfrm>
            <a:off x="4023625" y="4548169"/>
            <a:ext cx="1096800" cy="4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133" name="Google Shape;1133;p38"/>
          <p:cNvSpPr txBox="1">
            <a:spLocks noGrp="1"/>
          </p:cNvSpPr>
          <p:nvPr>
            <p:ph type="title" idx="2"/>
          </p:nvPr>
        </p:nvSpPr>
        <p:spPr>
          <a:xfrm>
            <a:off x="756656" y="1532700"/>
            <a:ext cx="760500" cy="5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134" name="Google Shape;1134;p38"/>
          <p:cNvSpPr txBox="1">
            <a:spLocks noGrp="1"/>
          </p:cNvSpPr>
          <p:nvPr>
            <p:ph type="title" idx="4"/>
          </p:nvPr>
        </p:nvSpPr>
        <p:spPr>
          <a:xfrm>
            <a:off x="4615433" y="1532700"/>
            <a:ext cx="760500" cy="5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135" name="Google Shape;1135;p38"/>
          <p:cNvSpPr txBox="1">
            <a:spLocks noGrp="1"/>
          </p:cNvSpPr>
          <p:nvPr>
            <p:ph type="title" idx="7"/>
          </p:nvPr>
        </p:nvSpPr>
        <p:spPr>
          <a:xfrm>
            <a:off x="756656" y="2818147"/>
            <a:ext cx="760500" cy="5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136" name="Google Shape;1136;p38"/>
          <p:cNvSpPr txBox="1">
            <a:spLocks noGrp="1"/>
          </p:cNvSpPr>
          <p:nvPr>
            <p:ph type="title" idx="13"/>
          </p:nvPr>
        </p:nvSpPr>
        <p:spPr>
          <a:xfrm>
            <a:off x="4615431" y="2751229"/>
            <a:ext cx="760500" cy="5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pic>
        <p:nvPicPr>
          <p:cNvPr id="1137" name="Google Shape;113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903813">
            <a:off x="7367125" y="506099"/>
            <a:ext cx="1135400" cy="111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8" name="Google Shape;113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333850" y="-204700"/>
            <a:ext cx="1326701" cy="130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p45"/>
          <p:cNvSpPr txBox="1">
            <a:spLocks noGrp="1"/>
          </p:cNvSpPr>
          <p:nvPr>
            <p:ph type="title" idx="2"/>
          </p:nvPr>
        </p:nvSpPr>
        <p:spPr>
          <a:xfrm>
            <a:off x="713225" y="539500"/>
            <a:ext cx="1628100" cy="14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pic>
        <p:nvPicPr>
          <p:cNvPr id="1258" name="Google Shape;1258;p45"/>
          <p:cNvPicPr preferRelativeResize="0"/>
          <p:nvPr/>
        </p:nvPicPr>
        <p:blipFill rotWithShape="1">
          <a:blip r:embed="rId3">
            <a:alphaModFix/>
          </a:blip>
          <a:srcRect l="79" r="89"/>
          <a:stretch/>
        </p:blipFill>
        <p:spPr>
          <a:xfrm>
            <a:off x="2398475" y="-149325"/>
            <a:ext cx="1186300" cy="116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059BB6-DA9E-68C6-9982-03DD886A0E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3260" y="1265368"/>
            <a:ext cx="6638312" cy="3414056"/>
          </a:xfrm>
          <a:prstGeom prst="rect">
            <a:avLst/>
          </a:prstGeom>
        </p:spPr>
      </p:pic>
      <p:pic>
        <p:nvPicPr>
          <p:cNvPr id="1257" name="Google Shape;1257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90449" y="-3979483"/>
            <a:ext cx="5653551" cy="5556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2" name="Google Shape;1262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3292023">
            <a:off x="7917360" y="1254772"/>
            <a:ext cx="1176132" cy="1156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p45"/>
          <p:cNvSpPr txBox="1">
            <a:spLocks noGrp="1"/>
          </p:cNvSpPr>
          <p:nvPr>
            <p:ph type="title" idx="2"/>
          </p:nvPr>
        </p:nvSpPr>
        <p:spPr>
          <a:xfrm>
            <a:off x="706244" y="550126"/>
            <a:ext cx="1635081" cy="14113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pic>
        <p:nvPicPr>
          <p:cNvPr id="1258" name="Google Shape;1258;p45"/>
          <p:cNvPicPr preferRelativeResize="0"/>
          <p:nvPr/>
        </p:nvPicPr>
        <p:blipFill rotWithShape="1">
          <a:blip r:embed="rId3">
            <a:alphaModFix/>
          </a:blip>
          <a:srcRect l="79" r="89"/>
          <a:stretch/>
        </p:blipFill>
        <p:spPr>
          <a:xfrm>
            <a:off x="2398475" y="-149325"/>
            <a:ext cx="1186300" cy="116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154831B-3085-A749-A063-7E8EEB67D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9553" y="1070518"/>
            <a:ext cx="6600537" cy="3252077"/>
          </a:xfrm>
          <a:prstGeom prst="rect">
            <a:avLst/>
          </a:prstGeom>
        </p:spPr>
      </p:pic>
      <p:pic>
        <p:nvPicPr>
          <p:cNvPr id="1257" name="Google Shape;1257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63301" y="-4120730"/>
            <a:ext cx="5653551" cy="5556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2" name="Google Shape;1262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3292023">
            <a:off x="7917360" y="1254772"/>
            <a:ext cx="1176132" cy="115675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392;p52">
            <a:extLst>
              <a:ext uri="{FF2B5EF4-FFF2-40B4-BE49-F238E27FC236}">
                <a16:creationId xmlns:a16="http://schemas.microsoft.com/office/drawing/2014/main" id="{8DE2A251-12F4-8F9F-500B-38C0FBB95CF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73910" y="4322595"/>
            <a:ext cx="799618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The peak hour at noon is 12:00 PM to 1:00 PM &amp; evening 5:00 PM to 6</a:t>
            </a:r>
            <a:r>
              <a:rPr lang="en" dirty="0">
                <a:sym typeface="Wingdings" panose="05000000000000000000" pitchFamily="2" charset="2"/>
              </a:rPr>
              <a:t>:00 PM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6317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p40"/>
          <p:cNvSpPr txBox="1">
            <a:spLocks noGrp="1"/>
          </p:cNvSpPr>
          <p:nvPr>
            <p:ph type="subTitle" idx="2"/>
          </p:nvPr>
        </p:nvSpPr>
        <p:spPr>
          <a:xfrm>
            <a:off x="2051819" y="2590352"/>
            <a:ext cx="6997794" cy="8320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 average, it takes three pizzas to make an order</a:t>
            </a:r>
            <a:endParaRPr dirty="0"/>
          </a:p>
        </p:txBody>
      </p:sp>
      <p:pic>
        <p:nvPicPr>
          <p:cNvPr id="1157" name="Google Shape;115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2306" y="-1276689"/>
            <a:ext cx="5703173" cy="38012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8" name="Google Shape;1158;p40">
            <a:hlinkClick r:id="" action="ppaction://hlinkshowjump?jump=nextslide"/>
          </p:cNvPr>
          <p:cNvCxnSpPr/>
          <p:nvPr/>
        </p:nvCxnSpPr>
        <p:spPr>
          <a:xfrm>
            <a:off x="4023625" y="4548169"/>
            <a:ext cx="1096800" cy="4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pic>
        <p:nvPicPr>
          <p:cNvPr id="1159" name="Google Shape;115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918991">
            <a:off x="35128" y="1863355"/>
            <a:ext cx="1342233" cy="1322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0" name="Google Shape;1160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8690756">
            <a:off x="891025" y="3156351"/>
            <a:ext cx="1406350" cy="13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143;p39">
            <a:extLst>
              <a:ext uri="{FF2B5EF4-FFF2-40B4-BE49-F238E27FC236}">
                <a16:creationId xmlns:a16="http://schemas.microsoft.com/office/drawing/2014/main" id="{CFD8549D-B570-AFD3-3353-951771A38235}"/>
              </a:ext>
            </a:extLst>
          </p:cNvPr>
          <p:cNvSpPr txBox="1">
            <a:spLocks/>
          </p:cNvSpPr>
          <p:nvPr/>
        </p:nvSpPr>
        <p:spPr>
          <a:xfrm>
            <a:off x="1621549" y="1208675"/>
            <a:ext cx="5670701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200" dirty="0">
                <a:latin typeface="Fjalla One" panose="02000506040000020004" pitchFamily="2" charset="0"/>
              </a:rPr>
              <a:t>How many pizzas are typically in order? </a:t>
            </a:r>
            <a:endParaRPr lang="en-IN" sz="4200" dirty="0">
              <a:latin typeface="Fjalla One" panose="02000506040000020004" pitchFamily="2" charset="0"/>
            </a:endParaRPr>
          </a:p>
        </p:txBody>
      </p:sp>
      <p:sp>
        <p:nvSpPr>
          <p:cNvPr id="3" name="Google Shape;1255;p45">
            <a:extLst>
              <a:ext uri="{FF2B5EF4-FFF2-40B4-BE49-F238E27FC236}">
                <a16:creationId xmlns:a16="http://schemas.microsoft.com/office/drawing/2014/main" id="{A30362C5-8536-0990-B225-D617F0DE9CA0}"/>
              </a:ext>
            </a:extLst>
          </p:cNvPr>
          <p:cNvSpPr txBox="1">
            <a:spLocks/>
          </p:cNvSpPr>
          <p:nvPr/>
        </p:nvSpPr>
        <p:spPr>
          <a:xfrm>
            <a:off x="706244" y="550126"/>
            <a:ext cx="1635081" cy="1411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None/>
              <a:defRPr sz="2200" b="0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 Mono"/>
              <a:buNone/>
              <a:defRPr sz="1400" b="0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None/>
              <a:defRPr sz="1400" b="0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None/>
              <a:defRPr sz="1400" b="0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None/>
              <a:defRPr sz="1400" b="0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None/>
              <a:defRPr sz="1400" b="0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None/>
              <a:defRPr sz="1400" b="0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None/>
              <a:defRPr sz="1400" b="0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None/>
              <a:defRPr sz="1400" b="0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/>
            <a:r>
              <a:rPr lang="en" sz="9000" dirty="0">
                <a:solidFill>
                  <a:schemeClr val="bg2"/>
                </a:solidFill>
                <a:latin typeface="Fjalla One" panose="02000506040000020004" pitchFamily="2" charset="0"/>
              </a:rPr>
              <a:t>02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9" name="Google Shape;115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918991">
            <a:off x="5295" y="2468433"/>
            <a:ext cx="1342233" cy="132231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255;p45">
            <a:extLst>
              <a:ext uri="{FF2B5EF4-FFF2-40B4-BE49-F238E27FC236}">
                <a16:creationId xmlns:a16="http://schemas.microsoft.com/office/drawing/2014/main" id="{A30362C5-8536-0990-B225-D617F0DE9CA0}"/>
              </a:ext>
            </a:extLst>
          </p:cNvPr>
          <p:cNvSpPr txBox="1">
            <a:spLocks/>
          </p:cNvSpPr>
          <p:nvPr/>
        </p:nvSpPr>
        <p:spPr>
          <a:xfrm>
            <a:off x="560314" y="487680"/>
            <a:ext cx="1643851" cy="1412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None/>
              <a:defRPr sz="2200" b="0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Roboto Mono"/>
              <a:buNone/>
              <a:defRPr sz="1400" b="0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None/>
              <a:defRPr sz="1400" b="0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None/>
              <a:defRPr sz="1400" b="0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None/>
              <a:defRPr sz="1400" b="0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None/>
              <a:defRPr sz="1400" b="0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None/>
              <a:defRPr sz="1400" b="0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None/>
              <a:defRPr sz="1400" b="0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Mono"/>
              <a:buNone/>
              <a:defRPr sz="1400" b="0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/>
            <a:r>
              <a:rPr lang="en" sz="9000" dirty="0">
                <a:solidFill>
                  <a:schemeClr val="bg2"/>
                </a:solidFill>
                <a:latin typeface="Fjalla One" panose="02000506040000020004" pitchFamily="2" charset="0"/>
              </a:rPr>
              <a:t>02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248C72-8A58-0617-98AB-E350E1E0A7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7281" y="1073410"/>
            <a:ext cx="6755088" cy="360842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F3DEA23-B24C-C09C-B155-E13EBE1BACC5}"/>
              </a:ext>
            </a:extLst>
          </p:cNvPr>
          <p:cNvSpPr/>
          <p:nvPr/>
        </p:nvSpPr>
        <p:spPr>
          <a:xfrm>
            <a:off x="548640" y="4358640"/>
            <a:ext cx="8020009" cy="52578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In 2015, </a:t>
            </a:r>
            <a:r>
              <a:rPr lang="en-US" dirty="0" err="1"/>
              <a:t>big_meet_s</a:t>
            </a:r>
            <a:r>
              <a:rPr lang="en-US" dirty="0"/>
              <a:t> ranked as the best seller.</a:t>
            </a:r>
          </a:p>
        </p:txBody>
      </p:sp>
      <p:pic>
        <p:nvPicPr>
          <p:cNvPr id="1157" name="Google Shape;1157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52306" y="-1276689"/>
            <a:ext cx="5703173" cy="3801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0" name="Google Shape;1160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4547449">
            <a:off x="7956914" y="3800451"/>
            <a:ext cx="1406350" cy="1383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0715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p52"/>
          <p:cNvSpPr txBox="1">
            <a:spLocks noGrp="1"/>
          </p:cNvSpPr>
          <p:nvPr>
            <p:ph type="title"/>
          </p:nvPr>
        </p:nvSpPr>
        <p:spPr>
          <a:xfrm>
            <a:off x="1859955" y="1935480"/>
            <a:ext cx="5866724" cy="18458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dirty="0"/>
              <a:t>$ 801944.7 </a:t>
            </a:r>
            <a:endParaRPr sz="9600" dirty="0"/>
          </a:p>
        </p:txBody>
      </p:sp>
      <p:sp>
        <p:nvSpPr>
          <p:cNvPr id="1392" name="Google Shape;1392;p52"/>
          <p:cNvSpPr txBox="1">
            <a:spLocks noGrp="1"/>
          </p:cNvSpPr>
          <p:nvPr>
            <p:ph type="subTitle" idx="1"/>
          </p:nvPr>
        </p:nvSpPr>
        <p:spPr>
          <a:xfrm>
            <a:off x="2522400" y="3339360"/>
            <a:ext cx="41262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/>
              <a:t>was the total revenue generated in 2015</a:t>
            </a:r>
            <a:endParaRPr dirty="0"/>
          </a:p>
        </p:txBody>
      </p:sp>
      <p:cxnSp>
        <p:nvCxnSpPr>
          <p:cNvPr id="1393" name="Google Shape;1393;p52"/>
          <p:cNvCxnSpPr/>
          <p:nvPr/>
        </p:nvCxnSpPr>
        <p:spPr>
          <a:xfrm>
            <a:off x="1315300" y="4053750"/>
            <a:ext cx="6520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395" name="Google Shape;1395;p52"/>
          <p:cNvPicPr preferRelativeResize="0"/>
          <p:nvPr/>
        </p:nvPicPr>
        <p:blipFill rotWithShape="1">
          <a:blip r:embed="rId3">
            <a:alphaModFix/>
          </a:blip>
          <a:srcRect l="79" r="89"/>
          <a:stretch/>
        </p:blipFill>
        <p:spPr>
          <a:xfrm>
            <a:off x="200615" y="1784650"/>
            <a:ext cx="1682200" cy="16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6" name="Google Shape;1396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8601" y="2902287"/>
            <a:ext cx="2434500" cy="23983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A5C4712-323E-FFE7-ED10-D58F9232F339}"/>
              </a:ext>
            </a:extLst>
          </p:cNvPr>
          <p:cNvSpPr txBox="1"/>
          <p:nvPr/>
        </p:nvSpPr>
        <p:spPr>
          <a:xfrm>
            <a:off x="1280160" y="792480"/>
            <a:ext cx="1372461" cy="14702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/>
            <a:r>
              <a:rPr lang="en" sz="9000" dirty="0">
                <a:solidFill>
                  <a:schemeClr val="bg2"/>
                </a:solidFill>
                <a:latin typeface="Fjalla One" panose="02000506040000020004" pitchFamily="2" charset="0"/>
              </a:rPr>
              <a:t>03</a:t>
            </a:r>
          </a:p>
        </p:txBody>
      </p:sp>
      <p:sp>
        <p:nvSpPr>
          <p:cNvPr id="4" name="Google Shape;1225;p43">
            <a:extLst>
              <a:ext uri="{FF2B5EF4-FFF2-40B4-BE49-F238E27FC236}">
                <a16:creationId xmlns:a16="http://schemas.microsoft.com/office/drawing/2014/main" id="{2FD07FA4-A127-1F62-3A72-CF1E4AEAB962}"/>
              </a:ext>
            </a:extLst>
          </p:cNvPr>
          <p:cNvSpPr txBox="1">
            <a:spLocks/>
          </p:cNvSpPr>
          <p:nvPr/>
        </p:nvSpPr>
        <p:spPr>
          <a:xfrm>
            <a:off x="2522400" y="876299"/>
            <a:ext cx="5313400" cy="1248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Fjalla One"/>
              <a:buNone/>
              <a:defRPr sz="120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Fjalla One"/>
              <a:buNone/>
              <a:defRPr sz="120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Fjalla One"/>
              <a:buNone/>
              <a:defRPr sz="120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Fjalla One"/>
              <a:buNone/>
              <a:defRPr sz="120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Fjalla One"/>
              <a:buNone/>
              <a:defRPr sz="120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Fjalla One"/>
              <a:buNone/>
              <a:defRPr sz="120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Fjalla One"/>
              <a:buNone/>
              <a:defRPr sz="120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Fjalla One"/>
              <a:buNone/>
              <a:defRPr sz="120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Fjalla One"/>
              <a:buNone/>
              <a:defRPr sz="12000" b="0" i="0" u="none" strike="noStrike" cap="none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en-US" sz="3500" dirty="0"/>
              <a:t>How much money did we make this year?</a:t>
            </a:r>
            <a:endParaRPr lang="en-US" sz="35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p45"/>
          <p:cNvSpPr txBox="1">
            <a:spLocks noGrp="1"/>
          </p:cNvSpPr>
          <p:nvPr>
            <p:ph type="title" idx="2"/>
          </p:nvPr>
        </p:nvSpPr>
        <p:spPr>
          <a:xfrm>
            <a:off x="577541" y="467422"/>
            <a:ext cx="1763784" cy="14940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9" name="Google Shape;1225;p43">
            <a:extLst>
              <a:ext uri="{FF2B5EF4-FFF2-40B4-BE49-F238E27FC236}">
                <a16:creationId xmlns:a16="http://schemas.microsoft.com/office/drawing/2014/main" id="{D05E548B-9DA9-8A5C-B5FD-039339803F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13560" y="419100"/>
            <a:ext cx="5880780" cy="12666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/>
              <a:t>How much money did we make this year?</a:t>
            </a:r>
            <a:endParaRPr sz="3500" dirty="0">
              <a:solidFill>
                <a:schemeClr val="dk2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8A1FE42-7BC3-53DE-5092-F46015AD0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6371" y="1642082"/>
            <a:ext cx="6244683" cy="3038686"/>
          </a:xfrm>
          <a:prstGeom prst="rect">
            <a:avLst/>
          </a:prstGeom>
        </p:spPr>
      </p:pic>
      <p:pic>
        <p:nvPicPr>
          <p:cNvPr id="8" name="Google Shape;1229;p43">
            <a:extLst>
              <a:ext uri="{FF2B5EF4-FFF2-40B4-BE49-F238E27FC236}">
                <a16:creationId xmlns:a16="http://schemas.microsoft.com/office/drawing/2014/main" id="{3F47DAD8-C8D5-7D6D-51C8-22B1D47E66E6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5881826" y="1077466"/>
            <a:ext cx="5522376" cy="368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228;p43">
            <a:extLst>
              <a:ext uri="{FF2B5EF4-FFF2-40B4-BE49-F238E27FC236}">
                <a16:creationId xmlns:a16="http://schemas.microsoft.com/office/drawing/2014/main" id="{767059D5-5139-67AF-8C44-1F3FF858CE97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2988" y="3595493"/>
            <a:ext cx="1607800" cy="15839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5986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p45"/>
          <p:cNvSpPr txBox="1">
            <a:spLocks noGrp="1"/>
          </p:cNvSpPr>
          <p:nvPr>
            <p:ph type="title" idx="2"/>
          </p:nvPr>
        </p:nvSpPr>
        <p:spPr>
          <a:xfrm>
            <a:off x="577541" y="467422"/>
            <a:ext cx="1763784" cy="14940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00EE8C-BF02-341C-0930-3C0026DDBDD8}"/>
              </a:ext>
            </a:extLst>
          </p:cNvPr>
          <p:cNvSpPr/>
          <p:nvPr/>
        </p:nvSpPr>
        <p:spPr>
          <a:xfrm>
            <a:off x="577541" y="2163339"/>
            <a:ext cx="1761462" cy="145679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have seasonality sales in July and May, which are 9.06% and 8.67% respectively.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98A3AE-2D89-EEEA-0B91-ED3D76854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004" y="1509441"/>
            <a:ext cx="5677236" cy="3184589"/>
          </a:xfrm>
          <a:prstGeom prst="rect">
            <a:avLst/>
          </a:prstGeom>
        </p:spPr>
      </p:pic>
      <p:pic>
        <p:nvPicPr>
          <p:cNvPr id="8" name="Google Shape;1229;p43">
            <a:extLst>
              <a:ext uri="{FF2B5EF4-FFF2-40B4-BE49-F238E27FC236}">
                <a16:creationId xmlns:a16="http://schemas.microsoft.com/office/drawing/2014/main" id="{3F47DAD8-C8D5-7D6D-51C8-22B1D47E66E6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5881826" y="1077466"/>
            <a:ext cx="5522376" cy="36806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225;p43">
            <a:extLst>
              <a:ext uri="{FF2B5EF4-FFF2-40B4-BE49-F238E27FC236}">
                <a16:creationId xmlns:a16="http://schemas.microsoft.com/office/drawing/2014/main" id="{D05E548B-9DA9-8A5C-B5FD-039339803F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13560" y="419100"/>
            <a:ext cx="5880780" cy="12666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/>
              <a:t>Can we identify any seasonality in the sales?</a:t>
            </a:r>
            <a:endParaRPr sz="3500" dirty="0">
              <a:solidFill>
                <a:schemeClr val="dk2"/>
              </a:solidFill>
            </a:endParaRPr>
          </a:p>
        </p:txBody>
      </p:sp>
      <p:pic>
        <p:nvPicPr>
          <p:cNvPr id="10" name="Google Shape;1228;p43">
            <a:extLst>
              <a:ext uri="{FF2B5EF4-FFF2-40B4-BE49-F238E27FC236}">
                <a16:creationId xmlns:a16="http://schemas.microsoft.com/office/drawing/2014/main" id="{767059D5-5139-67AF-8C44-1F3FF858CE97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6871" y="3456357"/>
            <a:ext cx="1607800" cy="15839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8330915"/>
      </p:ext>
    </p:extLst>
  </p:cSld>
  <p:clrMapOvr>
    <a:masterClrMapping/>
  </p:clrMapOvr>
</p:sld>
</file>

<file path=ppt/theme/theme1.xml><?xml version="1.0" encoding="utf-8"?>
<a:theme xmlns:a="http://schemas.openxmlformats.org/drawingml/2006/main" name="Homemade Pizza Workshop for Pizza Week by Slidesgo">
  <a:themeElements>
    <a:clrScheme name="Simple Light">
      <a:dk1>
        <a:srgbClr val="3B2E2C"/>
      </a:dk1>
      <a:lt1>
        <a:srgbClr val="F8F5EE"/>
      </a:lt1>
      <a:dk2>
        <a:srgbClr val="ECAA49"/>
      </a:dk2>
      <a:lt2>
        <a:srgbClr val="FBE7B5"/>
      </a:lt2>
      <a:accent1>
        <a:srgbClr val="C72835"/>
      </a:accent1>
      <a:accent2>
        <a:srgbClr val="73992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B2E2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</Words>
  <Application>Microsoft Office PowerPoint</Application>
  <PresentationFormat>On-screen Show (16:9)</PresentationFormat>
  <Paragraphs>35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Fjalla One</vt:lpstr>
      <vt:lpstr>Roboto Mono</vt:lpstr>
      <vt:lpstr>Homemade Pizza Workshop for Pizza Week by Slidesgo</vt:lpstr>
      <vt:lpstr>PIZZA        SALES</vt:lpstr>
      <vt:lpstr>OBJECTIVES</vt:lpstr>
      <vt:lpstr>01</vt:lpstr>
      <vt:lpstr>01</vt:lpstr>
      <vt:lpstr>PowerPoint Presentation</vt:lpstr>
      <vt:lpstr>PowerPoint Presentation</vt:lpstr>
      <vt:lpstr>$ 801944.7 </vt:lpstr>
      <vt:lpstr>03</vt:lpstr>
      <vt:lpstr>03</vt:lpstr>
      <vt:lpstr>04</vt:lpstr>
      <vt:lpstr>04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PIZZA        SALES</dc:title>
  <cp:lastModifiedBy>mohdasadkhan2000@outlook.com</cp:lastModifiedBy>
  <cp:revision>1</cp:revision>
  <dcterms:modified xsi:type="dcterms:W3CDTF">2023-08-19T19:15:54Z</dcterms:modified>
</cp:coreProperties>
</file>