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8" r:id="rId3"/>
    <p:sldId id="260" r:id="rId4"/>
    <p:sldId id="297" r:id="rId5"/>
    <p:sldId id="298" r:id="rId6"/>
    <p:sldId id="266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Albert Sans" panose="020B0604020202020204" charset="0"/>
      <p:regular r:id="rId21"/>
      <p:bold r:id="rId22"/>
      <p:italic r:id="rId23"/>
      <p:boldItalic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Domine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6F1EF-987C-4739-ACB0-14ABC1CC3053}">
  <a:tblStyle styleId="{4626F1EF-987C-4739-ACB0-14ABC1CC3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488E02-E971-4688-B7E8-B49FC333C8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0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7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75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3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6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23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806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29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36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e5b6de4b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e5b6de4b2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1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3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8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550" y="761800"/>
            <a:ext cx="6054300" cy="18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4550" y="2726026"/>
            <a:ext cx="6054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 flipH="1">
            <a:off x="7003418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 flipH="1">
            <a:off x="704543" y="77975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52575" y="4636363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4325" y="3343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7652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6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6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6"/>
          <p:cNvCxnSpPr/>
          <p:nvPr/>
        </p:nvCxnSpPr>
        <p:spPr>
          <a:xfrm rot="10800000" flipH="1">
            <a:off x="7003418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6"/>
          <p:cNvCxnSpPr/>
          <p:nvPr/>
        </p:nvCxnSpPr>
        <p:spPr>
          <a:xfrm rot="10800000" flipH="1">
            <a:off x="704543" y="77975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6"/>
          <p:cNvSpPr/>
          <p:nvPr/>
        </p:nvSpPr>
        <p:spPr>
          <a:xfrm>
            <a:off x="8552575" y="4636363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24325" y="3343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26"/>
          <p:cNvCxnSpPr/>
          <p:nvPr/>
        </p:nvCxnSpPr>
        <p:spPr>
          <a:xfrm rot="10800000">
            <a:off x="7003425" y="77975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6"/>
          <p:cNvSpPr/>
          <p:nvPr/>
        </p:nvSpPr>
        <p:spPr>
          <a:xfrm flipH="1">
            <a:off x="8560143" y="3343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26"/>
          <p:cNvCxnSpPr/>
          <p:nvPr/>
        </p:nvCxnSpPr>
        <p:spPr>
          <a:xfrm rot="10800000">
            <a:off x="696975" y="4761738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6"/>
          <p:cNvSpPr/>
          <p:nvPr/>
        </p:nvSpPr>
        <p:spPr>
          <a:xfrm flipH="1">
            <a:off x="424318" y="4678150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27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7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7652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855257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47652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48775" y="2469451"/>
            <a:ext cx="43602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348775" y="144164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2" name="Google Shape;22;p3"/>
          <p:cNvCxnSpPr/>
          <p:nvPr/>
        </p:nvCxnSpPr>
        <p:spPr>
          <a:xfrm rot="10800000"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 rot="10800000" flipH="1">
            <a:off x="6995857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6995857" y="77975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3"/>
          <p:cNvSpPr/>
          <p:nvPr/>
        </p:nvSpPr>
        <p:spPr>
          <a:xfrm flipH="1">
            <a:off x="8552575" y="3343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552575" y="463637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8"/>
          <p:cNvSpPr/>
          <p:nvPr/>
        </p:nvSpPr>
        <p:spPr>
          <a:xfrm>
            <a:off x="8526475" y="4783088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7652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450425" y="4809188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47652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55257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47652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9"/>
          <p:cNvCxnSpPr/>
          <p:nvPr/>
        </p:nvCxnSpPr>
        <p:spPr>
          <a:xfrm rot="10800000" flipH="1">
            <a:off x="704543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9"/>
          <p:cNvCxnSpPr/>
          <p:nvPr/>
        </p:nvCxnSpPr>
        <p:spPr>
          <a:xfrm rot="10800000">
            <a:off x="6985310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0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0"/>
          <p:cNvSpPr/>
          <p:nvPr/>
        </p:nvSpPr>
        <p:spPr>
          <a:xfrm>
            <a:off x="8526475" y="4783088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10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0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0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47652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450425" y="4809188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7003418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704543" y="77975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8552575" y="4636363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424325" y="3343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47652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33336"/>
            <a:ext cx="65760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1284000" y="2896536"/>
            <a:ext cx="65760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904325" y="1335400"/>
            <a:ext cx="691800" cy="57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904325" y="3009675"/>
            <a:ext cx="691800" cy="57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3593025" y="1335400"/>
            <a:ext cx="691800" cy="57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3593025" y="3013275"/>
            <a:ext cx="6918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 hasCustomPrompt="1"/>
          </p:nvPr>
        </p:nvSpPr>
        <p:spPr>
          <a:xfrm>
            <a:off x="6281725" y="1335400"/>
            <a:ext cx="691800" cy="57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6281725" y="3009475"/>
            <a:ext cx="691800" cy="57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904325" y="1806975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3593025" y="1806975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6281725" y="1806975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904325" y="3484896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3593025" y="3484896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6281725" y="3484896"/>
            <a:ext cx="19509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18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55257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47652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8552575" y="4835300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76525" y="193325"/>
            <a:ext cx="114900" cy="114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 rot="10800000" flipH="1">
            <a:off x="704543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/>
          <p:nvPr/>
        </p:nvCxnSpPr>
        <p:spPr>
          <a:xfrm rot="10800000">
            <a:off x="6985310" y="4719950"/>
            <a:ext cx="1443600" cy="34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15100" y="1879500"/>
            <a:ext cx="3480300" cy="24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715100" y="860000"/>
            <a:ext cx="3001500" cy="10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704550" y="4892738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704550" y="250763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/>
          <p:nvPr/>
        </p:nvSpPr>
        <p:spPr>
          <a:xfrm>
            <a:off x="424325" y="167225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52575" y="4809188"/>
            <a:ext cx="167100" cy="167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ctrTitle"/>
          </p:nvPr>
        </p:nvSpPr>
        <p:spPr>
          <a:xfrm>
            <a:off x="1016784" y="884664"/>
            <a:ext cx="6707294" cy="233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Marketing Campaign Results</a:t>
            </a:r>
            <a:r>
              <a:rPr lang="en" dirty="0"/>
              <a:t>  </a:t>
            </a:r>
            <a:br>
              <a:rPr lang="en" i="1" dirty="0"/>
            </a:br>
            <a:r>
              <a:rPr lang="en" i="1" dirty="0"/>
              <a:t>ANALYSIS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1"/>
          </p:nvPr>
        </p:nvSpPr>
        <p:spPr>
          <a:xfrm>
            <a:off x="1016784" y="3945500"/>
            <a:ext cx="6054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MOHD ASAD KHAN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355EB-BE42-B145-BC38-059B8A94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8" y="532118"/>
            <a:ext cx="8117238" cy="40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4" y="1726038"/>
            <a:ext cx="8189235" cy="237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the average customer look like?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47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BD71E-0760-9E18-43DF-2C410F58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2" y="557561"/>
            <a:ext cx="8073482" cy="40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2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185-8910-BA3E-BBE0-4159C672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436892"/>
            <a:ext cx="6931618" cy="42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7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4" y="1726038"/>
            <a:ext cx="8189235" cy="237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products are performing best?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1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E01EF-5152-38CF-53EB-1F41D738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5" y="557561"/>
            <a:ext cx="7671838" cy="40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3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4" y="1726038"/>
            <a:ext cx="8189235" cy="237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channels are underperforming?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75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786F0-EFB4-9AFC-0AC2-8012AFB9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7" y="459726"/>
            <a:ext cx="7249062" cy="42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2;p50">
            <a:extLst>
              <a:ext uri="{FF2B5EF4-FFF2-40B4-BE49-F238E27FC236}">
                <a16:creationId xmlns:a16="http://schemas.microsoft.com/office/drawing/2014/main" id="{E5978280-500D-02E5-36AE-636C656799C5}"/>
              </a:ext>
            </a:extLst>
          </p:cNvPr>
          <p:cNvSpPr txBox="1">
            <a:spLocks/>
          </p:cNvSpPr>
          <p:nvPr/>
        </p:nvSpPr>
        <p:spPr>
          <a:xfrm>
            <a:off x="2428433" y="1144599"/>
            <a:ext cx="3905460" cy="196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6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omine"/>
              <a:buNone/>
              <a:defRPr sz="96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9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 idx="2"/>
          </p:nvPr>
        </p:nvSpPr>
        <p:spPr>
          <a:xfrm>
            <a:off x="720000" y="1246547"/>
            <a:ext cx="691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title" idx="3"/>
          </p:nvPr>
        </p:nvSpPr>
        <p:spPr>
          <a:xfrm>
            <a:off x="720000" y="3050398"/>
            <a:ext cx="691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title" idx="4"/>
          </p:nvPr>
        </p:nvSpPr>
        <p:spPr>
          <a:xfrm>
            <a:off x="3806279" y="1279030"/>
            <a:ext cx="701566" cy="539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 idx="5"/>
          </p:nvPr>
        </p:nvSpPr>
        <p:spPr>
          <a:xfrm>
            <a:off x="3816045" y="3054786"/>
            <a:ext cx="69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6"/>
          </p:nvPr>
        </p:nvSpPr>
        <p:spPr>
          <a:xfrm>
            <a:off x="6727776" y="1246547"/>
            <a:ext cx="691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7"/>
          </p:nvPr>
        </p:nvSpPr>
        <p:spPr>
          <a:xfrm>
            <a:off x="6727776" y="3050398"/>
            <a:ext cx="691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1"/>
          </p:nvPr>
        </p:nvSpPr>
        <p:spPr>
          <a:xfrm>
            <a:off x="720000" y="1907800"/>
            <a:ext cx="2455948" cy="1182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there any null values or outliers? How will you handle them?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8"/>
          </p:nvPr>
        </p:nvSpPr>
        <p:spPr>
          <a:xfrm>
            <a:off x="3806279" y="1907799"/>
            <a:ext cx="2455947" cy="1182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factors are significantly related to the number of web purchases?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9"/>
          </p:nvPr>
        </p:nvSpPr>
        <p:spPr>
          <a:xfrm>
            <a:off x="6727776" y="2047769"/>
            <a:ext cx="2267543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marketing campaign was the most successful?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13"/>
          </p:nvPr>
        </p:nvSpPr>
        <p:spPr>
          <a:xfrm>
            <a:off x="720000" y="3833633"/>
            <a:ext cx="2232885" cy="881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the average customer look like?</a:t>
            </a:r>
            <a:endParaRPr dirty="0"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14"/>
          </p:nvPr>
        </p:nvSpPr>
        <p:spPr>
          <a:xfrm>
            <a:off x="3806278" y="3831109"/>
            <a:ext cx="2455947" cy="633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products are performing best?</a:t>
            </a:r>
            <a:endParaRPr dirty="0"/>
          </a:p>
        </p:txBody>
      </p:sp>
      <p:sp>
        <p:nvSpPr>
          <p:cNvPr id="317" name="Google Shape;317;p33"/>
          <p:cNvSpPr txBox="1">
            <a:spLocks noGrp="1"/>
          </p:cNvSpPr>
          <p:nvPr>
            <p:ph type="subTitle" idx="15"/>
          </p:nvPr>
        </p:nvSpPr>
        <p:spPr>
          <a:xfrm>
            <a:off x="6727776" y="3735681"/>
            <a:ext cx="2988654" cy="694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Which channels are underperforming?</a:t>
            </a:r>
            <a:endParaRPr dirty="0"/>
          </a:p>
        </p:txBody>
      </p:sp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5" y="1949060"/>
            <a:ext cx="7735752" cy="161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About </a:t>
            </a:r>
            <a:r>
              <a:rPr lang="en-US" dirty="0"/>
              <a:t>Are there any null values or outliers? How will you handle them?</a:t>
            </a:r>
            <a:endParaRPr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32464" y="1071832"/>
            <a:ext cx="7735752" cy="801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Determine which columns or variables in our dataset contain null values.</a:t>
            </a:r>
          </a:p>
        </p:txBody>
      </p:sp>
      <p:sp>
        <p:nvSpPr>
          <p:cNvPr id="4" name="Google Shape;330;p35">
            <a:extLst>
              <a:ext uri="{FF2B5EF4-FFF2-40B4-BE49-F238E27FC236}">
                <a16:creationId xmlns:a16="http://schemas.microsoft.com/office/drawing/2014/main" id="{323D301E-96F5-FA82-07DD-46E261CB1BCA}"/>
              </a:ext>
            </a:extLst>
          </p:cNvPr>
          <p:cNvSpPr txBox="1">
            <a:spLocks/>
          </p:cNvSpPr>
          <p:nvPr/>
        </p:nvSpPr>
        <p:spPr>
          <a:xfrm>
            <a:off x="865556" y="2335171"/>
            <a:ext cx="7735752" cy="80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omine"/>
              <a:buNone/>
              <a:defRPr sz="5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dependent on the data that we have that we perform different strategies such as Mean, Median, Mode, Forward or Backward Fill, Drop Column or Row.</a:t>
            </a:r>
          </a:p>
        </p:txBody>
      </p:sp>
    </p:spTree>
    <p:extLst>
      <p:ext uri="{BB962C8B-B14F-4D97-AF65-F5344CB8AC3E}">
        <p14:creationId xmlns:p14="http://schemas.microsoft.com/office/powerpoint/2010/main" val="35067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4" y="1726038"/>
            <a:ext cx="8189235" cy="315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factors are significantly related to the number of web purchases?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8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24654B-0116-E6BA-780C-22F1DE82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4" y="538949"/>
            <a:ext cx="7866345" cy="4084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BC81B1-8DF3-B069-5179-81A79A66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9" y="357804"/>
            <a:ext cx="6467708" cy="442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A18B0-71D0-E0E5-287E-52909645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1" y="538200"/>
            <a:ext cx="8124152" cy="40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954764" y="1726038"/>
            <a:ext cx="8189235" cy="237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marketing campaign was the most successful?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2"/>
          </p:nvPr>
        </p:nvSpPr>
        <p:spPr>
          <a:xfrm>
            <a:off x="954765" y="780006"/>
            <a:ext cx="1089900" cy="102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7219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Minimalist MK Plan by Slidesgo">
  <a:themeElements>
    <a:clrScheme name="Simple Light">
      <a:dk1>
        <a:srgbClr val="3A3A3A"/>
      </a:dk1>
      <a:lt1>
        <a:srgbClr val="E7EBF7"/>
      </a:lt1>
      <a:dk2>
        <a:srgbClr val="5D5959"/>
      </a:dk2>
      <a:lt2>
        <a:srgbClr val="D9DDE8"/>
      </a:lt2>
      <a:accent1>
        <a:srgbClr val="C7CCDA"/>
      </a:accent1>
      <a:accent2>
        <a:srgbClr val="A3ACC6"/>
      </a:accent2>
      <a:accent3>
        <a:srgbClr val="818FB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189</Words>
  <Application>Microsoft Office PowerPoint</Application>
  <PresentationFormat>On-screen Show (16:9)</PresentationFormat>
  <Paragraphs>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Domine</vt:lpstr>
      <vt:lpstr>Arimo</vt:lpstr>
      <vt:lpstr>Arial</vt:lpstr>
      <vt:lpstr>Barlow</vt:lpstr>
      <vt:lpstr>Albert Sans</vt:lpstr>
      <vt:lpstr>Elegant Minimalist MK Plan by Slidesgo</vt:lpstr>
      <vt:lpstr>Marketing Campaign Results   ANALYSIS</vt:lpstr>
      <vt:lpstr>01.</vt:lpstr>
      <vt:lpstr>About Are there any null values or outliers? How will you handle them?</vt:lpstr>
      <vt:lpstr>Determine which columns or variables in our dataset contain null values.</vt:lpstr>
      <vt:lpstr>What factors are significantly related to the number of web purchases?</vt:lpstr>
      <vt:lpstr>PowerPoint Presentation</vt:lpstr>
      <vt:lpstr>PowerPoint Presentation</vt:lpstr>
      <vt:lpstr>PowerPoint Presentation</vt:lpstr>
      <vt:lpstr>Which marketing campaign was the most successful?</vt:lpstr>
      <vt:lpstr>PowerPoint Presentation</vt:lpstr>
      <vt:lpstr>What does the average customer look like?</vt:lpstr>
      <vt:lpstr>PowerPoint Presentation</vt:lpstr>
      <vt:lpstr>PowerPoint Presentation</vt:lpstr>
      <vt:lpstr>Which products are performing best?</vt:lpstr>
      <vt:lpstr>PowerPoint Presentation</vt:lpstr>
      <vt:lpstr>Which channels are underperforming?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Results   ANALYSIS</dc:title>
  <cp:lastModifiedBy>mohdasadkhan2000@outlook.com</cp:lastModifiedBy>
  <cp:revision>4</cp:revision>
  <dcterms:modified xsi:type="dcterms:W3CDTF">2023-08-26T13:06:11Z</dcterms:modified>
</cp:coreProperties>
</file>