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FDC3-82E8-72CE-E96F-76EC1898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4F2E2-49EC-4BC7-A766-417A66E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530F-95BF-4BD6-FC19-A457A1CE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8DF4-49B3-B704-DD3F-47F1514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6373-6791-C48D-CB18-174CF44E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3DF4-6C47-E081-A175-39BBA9B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CC26-5121-3BA8-43D6-5D38D422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E4ED-F0CF-04AA-0B32-45C14DB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3C2D-0FDB-B36B-E41B-D8EC50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2DFA-BF86-6830-E715-1FA4E31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AD88-149E-733E-00CD-49FF3C49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0C3A-FFA2-AC91-E5DA-C7E93D80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12B3-AFEB-3D4A-A0AF-DB823F6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F82D-DE78-98ED-F747-314043B7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8F5C-9965-088B-36A2-97B27FC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CEDB-3D28-3568-ED19-5535542D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5848-070B-F080-7825-D5928DFF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FD99-3A76-2543-A9CC-595DC83C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D24F-888C-4D64-BA88-4BB011EE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658A-D0E8-A0FD-A2BD-968E145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0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60F-448B-5BB8-8889-7648D62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13F4-2A26-55C2-61B1-ED0B6D45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8557-C61D-9817-97BD-79C0ED2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EA32-8B7C-793F-4686-678BA18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CAF-0FA2-DF44-A910-C2F12470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1DC8-4943-766F-F35E-9A4F47C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0FAC-AE5F-906F-5DD7-4B803274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B676-33CB-3EFC-C4B6-626D557A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B531-2F69-5659-0C5D-4F6AFC2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E1BA6-5F20-AA1A-F5BF-3DAA88C2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8CCB-E0A0-6C7C-B617-53A6507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E11-C1B1-3BBB-73F2-4F63ED1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C861-3244-0018-95AD-66ED5109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42368-8D0B-5645-BB98-8C23198A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FF8D3-F62E-F3EE-D0BD-0B5554A3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D536-13C8-52FB-335A-A4406CCB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FAC3E-EA5A-FFF7-DB1B-4A7B7B99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115CB-D6BB-6543-E551-851BD07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C95FC-5E0C-A405-08E6-4F44E9E3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0C53-70AF-B5EB-989D-0CCC292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6CD3-E3D3-2F24-1005-FC4E6C33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01010-D2DA-5E29-C676-3AC5CCF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930E-C261-3D2C-61DD-28B352F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AEFBA-8BD8-7FF9-79F1-9DE502E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F9226-EB0F-B193-F422-80D7336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110A-A821-5BFB-3FB9-2854192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97F6-57B9-EA73-EF70-74522C89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633-F8C9-E00A-C1CC-CE6250C4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4759-F7C4-D039-C8FC-E6582046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4790-9574-08FF-7A1F-1F35556B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DFCA-38FC-29C0-8C22-64AB237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0353-92EF-D13F-6A4D-F78A870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8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C6E-5B73-CD49-F036-47C7FDD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ABF7-E1C6-1F49-5BFA-98C92FE0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FD10-4474-B245-9C1D-700D3043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335F-155C-7E3A-0F0D-4DFEEEB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64E5-F7F4-E443-8E89-1018AA6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1897-AB97-EAE4-836A-80B2FDB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EB28E-3717-528A-D81F-3CC3861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E366-C666-7E52-EFF0-707DB12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357F-D1A2-CE86-FCC5-D68DD6B05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35A0-EB9B-44C2-A63D-A3C2CBA7C7B2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5408-E2A0-120F-6E32-633498C1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DFB3-E07F-FC96-80AF-6429BE37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4AF-F2B9-E95E-6B59-ADEB02E5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BD24-1D73-B2FF-CD91-6A1B403FB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7AB7B9-DEA0-924C-1511-22BE95FE3CAF}"/>
              </a:ext>
            </a:extLst>
          </p:cNvPr>
          <p:cNvCxnSpPr>
            <a:cxnSpLocks/>
          </p:cNvCxnSpPr>
          <p:nvPr/>
        </p:nvCxnSpPr>
        <p:spPr>
          <a:xfrm>
            <a:off x="2548174" y="1609423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Images with solid fill">
            <a:extLst>
              <a:ext uri="{FF2B5EF4-FFF2-40B4-BE49-F238E27FC236}">
                <a16:creationId xmlns:a16="http://schemas.microsoft.com/office/drawing/2014/main" id="{9AD3E5C8-1239-D9C4-C093-54426569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1385" y="367298"/>
            <a:ext cx="464372" cy="468529"/>
          </a:xfrm>
          <a:prstGeom prst="rect">
            <a:avLst/>
          </a:prstGeom>
        </p:spPr>
      </p:pic>
      <p:pic>
        <p:nvPicPr>
          <p:cNvPr id="13" name="Graphic 12" descr="Drawing Figure with solid fill">
            <a:extLst>
              <a:ext uri="{FF2B5EF4-FFF2-40B4-BE49-F238E27FC236}">
                <a16:creationId xmlns:a16="http://schemas.microsoft.com/office/drawing/2014/main" id="{4070AAA1-D8CE-E641-E876-B41775D58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48" y="145507"/>
            <a:ext cx="633118" cy="468529"/>
          </a:xfrm>
          <a:prstGeom prst="rect">
            <a:avLst/>
          </a:prstGeom>
        </p:spPr>
      </p:pic>
      <p:pic>
        <p:nvPicPr>
          <p:cNvPr id="12" name="Graphic 11" descr="Drawing Figure with solid fill">
            <a:extLst>
              <a:ext uri="{FF2B5EF4-FFF2-40B4-BE49-F238E27FC236}">
                <a16:creationId xmlns:a16="http://schemas.microsoft.com/office/drawing/2014/main" id="{32BB5633-01CC-3CF7-0A0F-E9EC930EC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2930" y="260704"/>
            <a:ext cx="633118" cy="468529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7242CD84-9078-8D01-C96F-661BCF2B3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2512" y="375900"/>
            <a:ext cx="633118" cy="4685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0EC7E-AF32-D94C-BD1F-1C14338D28E4}"/>
              </a:ext>
            </a:extLst>
          </p:cNvPr>
          <p:cNvSpPr/>
          <p:nvPr/>
        </p:nvSpPr>
        <p:spPr>
          <a:xfrm>
            <a:off x="2477127" y="987847"/>
            <a:ext cx="1037478" cy="580667"/>
          </a:xfrm>
          <a:prstGeom prst="roundRect">
            <a:avLst>
              <a:gd name="adj" fmla="val 12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Feature Encoder (Spatial Attention) (</a:t>
            </a:r>
            <a:r>
              <a:rPr lang="en-US" sz="900" dirty="0" err="1"/>
              <a:t>ViT</a:t>
            </a:r>
            <a:r>
              <a:rPr lang="en-US" sz="900" dirty="0"/>
              <a:t>)</a:t>
            </a:r>
            <a:endParaRPr lang="de-DE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A54FA5-9A3E-3707-7266-2FABC87E6623}"/>
              </a:ext>
            </a:extLst>
          </p:cNvPr>
          <p:cNvSpPr/>
          <p:nvPr/>
        </p:nvSpPr>
        <p:spPr>
          <a:xfrm>
            <a:off x="6561871" y="1020002"/>
            <a:ext cx="1037478" cy="375268"/>
          </a:xfrm>
          <a:prstGeom prst="roundRect">
            <a:avLst>
              <a:gd name="adj" fmla="val 12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Pose Encoder</a:t>
            </a:r>
            <a:endParaRPr lang="de-DE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63E116-0862-F87A-D794-943BBC1ECE33}"/>
              </a:ext>
            </a:extLst>
          </p:cNvPr>
          <p:cNvSpPr/>
          <p:nvPr/>
        </p:nvSpPr>
        <p:spPr>
          <a:xfrm>
            <a:off x="4448623" y="4512717"/>
            <a:ext cx="1085240" cy="714087"/>
          </a:xfrm>
          <a:prstGeom prst="roundRect">
            <a:avLst>
              <a:gd name="adj" fmla="val 12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Transformer Decoder</a:t>
            </a:r>
            <a:endParaRPr lang="de-DE" sz="900" dirty="0"/>
          </a:p>
        </p:txBody>
      </p:sp>
      <p:pic>
        <p:nvPicPr>
          <p:cNvPr id="8" name="Graphic 7" descr="Images with solid fill">
            <a:extLst>
              <a:ext uri="{FF2B5EF4-FFF2-40B4-BE49-F238E27FC236}">
                <a16:creationId xmlns:a16="http://schemas.microsoft.com/office/drawing/2014/main" id="{9F06ADF2-7D91-54FD-1CC7-9DCFDC572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9765" y="487629"/>
            <a:ext cx="464372" cy="468529"/>
          </a:xfrm>
          <a:prstGeom prst="rect">
            <a:avLst/>
          </a:prstGeom>
        </p:spPr>
      </p:pic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6C74A144-82FB-0500-2A06-7B04BBBA2B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9247" y="506139"/>
            <a:ext cx="633118" cy="46852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7744A-ED15-4D93-9C6D-CAE768E5B63C}"/>
              </a:ext>
            </a:extLst>
          </p:cNvPr>
          <p:cNvSpPr/>
          <p:nvPr/>
        </p:nvSpPr>
        <p:spPr>
          <a:xfrm>
            <a:off x="7519775" y="1860290"/>
            <a:ext cx="79032" cy="421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E9A60E-9C4F-F671-ECA4-213A6C760396}"/>
              </a:ext>
            </a:extLst>
          </p:cNvPr>
          <p:cNvSpPr/>
          <p:nvPr/>
        </p:nvSpPr>
        <p:spPr>
          <a:xfrm>
            <a:off x="7519775" y="1718249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51FF82-4268-0FAE-4C17-EC1485059319}"/>
              </a:ext>
            </a:extLst>
          </p:cNvPr>
          <p:cNvSpPr/>
          <p:nvPr/>
        </p:nvSpPr>
        <p:spPr>
          <a:xfrm>
            <a:off x="7277457" y="1860290"/>
            <a:ext cx="79032" cy="421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30599B-79CE-5EFA-86ED-B17B24F61F7E}"/>
              </a:ext>
            </a:extLst>
          </p:cNvPr>
          <p:cNvSpPr/>
          <p:nvPr/>
        </p:nvSpPr>
        <p:spPr>
          <a:xfrm>
            <a:off x="7277457" y="1718249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4056A8-45FF-FCAB-6758-961D757CCC7D}"/>
              </a:ext>
            </a:extLst>
          </p:cNvPr>
          <p:cNvSpPr/>
          <p:nvPr/>
        </p:nvSpPr>
        <p:spPr>
          <a:xfrm>
            <a:off x="7056637" y="1860290"/>
            <a:ext cx="79032" cy="421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ECB7CB-6930-913F-3A85-844CC6179F54}"/>
              </a:ext>
            </a:extLst>
          </p:cNvPr>
          <p:cNvSpPr/>
          <p:nvPr/>
        </p:nvSpPr>
        <p:spPr>
          <a:xfrm>
            <a:off x="7056764" y="1718249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E18C82-53F3-93E7-7CE8-34360A761263}"/>
              </a:ext>
            </a:extLst>
          </p:cNvPr>
          <p:cNvSpPr/>
          <p:nvPr/>
        </p:nvSpPr>
        <p:spPr>
          <a:xfrm>
            <a:off x="6820493" y="1860290"/>
            <a:ext cx="79032" cy="421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488C63-B32D-FBAD-E462-CBD2F119DAE3}"/>
              </a:ext>
            </a:extLst>
          </p:cNvPr>
          <p:cNvSpPr/>
          <p:nvPr/>
        </p:nvSpPr>
        <p:spPr>
          <a:xfrm>
            <a:off x="6820279" y="1718249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33B2CE-10BB-6935-966B-E3B228DEF97A}"/>
              </a:ext>
            </a:extLst>
          </p:cNvPr>
          <p:cNvSpPr/>
          <p:nvPr/>
        </p:nvSpPr>
        <p:spPr>
          <a:xfrm>
            <a:off x="6593187" y="1860290"/>
            <a:ext cx="79032" cy="421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97A311-24C1-59B6-0D4A-98E2727CE698}"/>
              </a:ext>
            </a:extLst>
          </p:cNvPr>
          <p:cNvSpPr/>
          <p:nvPr/>
        </p:nvSpPr>
        <p:spPr>
          <a:xfrm>
            <a:off x="6593187" y="1718249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69AAE-1792-B758-C766-57965DEB7B97}"/>
              </a:ext>
            </a:extLst>
          </p:cNvPr>
          <p:cNvSpPr txBox="1"/>
          <p:nvPr/>
        </p:nvSpPr>
        <p:spPr>
          <a:xfrm>
            <a:off x="4337920" y="1489862"/>
            <a:ext cx="336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</a:t>
            </a:r>
            <a:endParaRPr lang="de-DE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C0E8F-D512-5480-E40B-1E371A45A9C6}"/>
              </a:ext>
            </a:extLst>
          </p:cNvPr>
          <p:cNvSpPr txBox="1"/>
          <p:nvPr/>
        </p:nvSpPr>
        <p:spPr>
          <a:xfrm>
            <a:off x="6557180" y="1362846"/>
            <a:ext cx="52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t=n+1</a:t>
            </a:r>
            <a:endParaRPr lang="de-DE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5A59EF-21D4-8B1B-8A21-C702E0AEAB7E}"/>
              </a:ext>
            </a:extLst>
          </p:cNvPr>
          <p:cNvSpPr txBox="1"/>
          <p:nvPr/>
        </p:nvSpPr>
        <p:spPr>
          <a:xfrm>
            <a:off x="6816141" y="1365099"/>
            <a:ext cx="4830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t=n+2</a:t>
            </a:r>
            <a:endParaRPr lang="de-DE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C805BF-4D0D-42CC-FCBC-94776E7AD7DF}"/>
              </a:ext>
            </a:extLst>
          </p:cNvPr>
          <p:cNvSpPr txBox="1"/>
          <p:nvPr/>
        </p:nvSpPr>
        <p:spPr>
          <a:xfrm>
            <a:off x="7026381" y="1366460"/>
            <a:ext cx="5062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t=n+3</a:t>
            </a:r>
            <a:endParaRPr lang="de-DE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D5E7B-6996-3038-5109-DD010F54C8BD}"/>
              </a:ext>
            </a:extLst>
          </p:cNvPr>
          <p:cNvSpPr txBox="1"/>
          <p:nvPr/>
        </p:nvSpPr>
        <p:spPr>
          <a:xfrm>
            <a:off x="7300803" y="1370074"/>
            <a:ext cx="4635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t=n+4</a:t>
            </a:r>
            <a:endParaRPr lang="de-DE" sz="6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1CD7806-99DD-37B5-138C-5DF21F5DB9AF}"/>
              </a:ext>
            </a:extLst>
          </p:cNvPr>
          <p:cNvSpPr/>
          <p:nvPr/>
        </p:nvSpPr>
        <p:spPr>
          <a:xfrm>
            <a:off x="2483321" y="2689039"/>
            <a:ext cx="1037478" cy="714087"/>
          </a:xfrm>
          <a:prstGeom prst="roundRect">
            <a:avLst>
              <a:gd name="adj" fmla="val 12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Encoder (Temporal Attention)</a:t>
            </a:r>
            <a:endParaRPr lang="de-DE" sz="11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D038E4-700C-DC7A-13E2-BA728F95F470}"/>
              </a:ext>
            </a:extLst>
          </p:cNvPr>
          <p:cNvSpPr/>
          <p:nvPr/>
        </p:nvSpPr>
        <p:spPr>
          <a:xfrm>
            <a:off x="3435574" y="1993175"/>
            <a:ext cx="79032" cy="4219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3A8F959-9E18-FFEA-15A1-06F52EA3CBA6}"/>
              </a:ext>
            </a:extLst>
          </p:cNvPr>
          <p:cNvSpPr/>
          <p:nvPr/>
        </p:nvSpPr>
        <p:spPr>
          <a:xfrm>
            <a:off x="3435574" y="1851135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5C27425-DF53-24B4-D6CD-145452D59EB3}"/>
              </a:ext>
            </a:extLst>
          </p:cNvPr>
          <p:cNvSpPr/>
          <p:nvPr/>
        </p:nvSpPr>
        <p:spPr>
          <a:xfrm>
            <a:off x="3193255" y="1993175"/>
            <a:ext cx="79032" cy="4219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383A922-F69E-A449-8BE7-1F43E3ED6566}"/>
              </a:ext>
            </a:extLst>
          </p:cNvPr>
          <p:cNvSpPr/>
          <p:nvPr/>
        </p:nvSpPr>
        <p:spPr>
          <a:xfrm>
            <a:off x="3193255" y="1851135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932DC0-0C55-2DF6-39A1-F126B46FEB4D}"/>
              </a:ext>
            </a:extLst>
          </p:cNvPr>
          <p:cNvSpPr/>
          <p:nvPr/>
        </p:nvSpPr>
        <p:spPr>
          <a:xfrm>
            <a:off x="2972435" y="1993175"/>
            <a:ext cx="79032" cy="4219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DAF3AE4-4961-E51E-BD07-73556CDC1615}"/>
              </a:ext>
            </a:extLst>
          </p:cNvPr>
          <p:cNvSpPr/>
          <p:nvPr/>
        </p:nvSpPr>
        <p:spPr>
          <a:xfrm>
            <a:off x="2972562" y="1851135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A6D89F-FFC3-46DC-2ED4-554747CBF2F8}"/>
              </a:ext>
            </a:extLst>
          </p:cNvPr>
          <p:cNvSpPr/>
          <p:nvPr/>
        </p:nvSpPr>
        <p:spPr>
          <a:xfrm>
            <a:off x="2736291" y="1993175"/>
            <a:ext cx="79032" cy="4219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B0EBD49-D55E-7B6C-6F8C-3A0ED1596A48}"/>
              </a:ext>
            </a:extLst>
          </p:cNvPr>
          <p:cNvSpPr/>
          <p:nvPr/>
        </p:nvSpPr>
        <p:spPr>
          <a:xfrm>
            <a:off x="2736077" y="1851135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B8A1AE-0DE0-0177-952A-1E6BAEF0A79B}"/>
              </a:ext>
            </a:extLst>
          </p:cNvPr>
          <p:cNvSpPr/>
          <p:nvPr/>
        </p:nvSpPr>
        <p:spPr>
          <a:xfrm>
            <a:off x="2508985" y="1993175"/>
            <a:ext cx="79032" cy="4219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57A28E-242A-219B-FBE4-8C3C50D8BB0F}"/>
              </a:ext>
            </a:extLst>
          </p:cNvPr>
          <p:cNvSpPr/>
          <p:nvPr/>
        </p:nvSpPr>
        <p:spPr>
          <a:xfrm>
            <a:off x="2508985" y="1851135"/>
            <a:ext cx="79032" cy="141250"/>
          </a:xfrm>
          <a:prstGeom prst="roundRect">
            <a:avLst>
              <a:gd name="adj" fmla="val 1380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182292-5141-F03C-8572-D0BDD3870AC2}"/>
              </a:ext>
            </a:extLst>
          </p:cNvPr>
          <p:cNvSpPr txBox="1"/>
          <p:nvPr/>
        </p:nvSpPr>
        <p:spPr>
          <a:xfrm>
            <a:off x="2371789" y="1569585"/>
            <a:ext cx="336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</a:t>
            </a:r>
            <a:endParaRPr lang="de-DE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DE49AD-4829-B8E2-7E9E-5E0B9D90A1B4}"/>
              </a:ext>
            </a:extLst>
          </p:cNvPr>
          <p:cNvSpPr txBox="1"/>
          <p:nvPr/>
        </p:nvSpPr>
        <p:spPr>
          <a:xfrm>
            <a:off x="2541392" y="1565973"/>
            <a:ext cx="4661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t=n+1</a:t>
            </a:r>
            <a:endParaRPr lang="de-DE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73BB7C-EC07-400F-719C-06BFA1961171}"/>
              </a:ext>
            </a:extLst>
          </p:cNvPr>
          <p:cNvSpPr txBox="1"/>
          <p:nvPr/>
        </p:nvSpPr>
        <p:spPr>
          <a:xfrm>
            <a:off x="2801069" y="1560181"/>
            <a:ext cx="4127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t=n+2</a:t>
            </a:r>
            <a:endParaRPr lang="de-DE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8F00FD-3A4C-AA92-0902-C3A241C45BC4}"/>
              </a:ext>
            </a:extLst>
          </p:cNvPr>
          <p:cNvSpPr txBox="1"/>
          <p:nvPr/>
        </p:nvSpPr>
        <p:spPr>
          <a:xfrm>
            <a:off x="3012197" y="1562297"/>
            <a:ext cx="4188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t=n+3</a:t>
            </a:r>
            <a:endParaRPr lang="de-DE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51AA2-89FA-2E45-7122-FA06EF4B7145}"/>
              </a:ext>
            </a:extLst>
          </p:cNvPr>
          <p:cNvSpPr txBox="1"/>
          <p:nvPr/>
        </p:nvSpPr>
        <p:spPr>
          <a:xfrm>
            <a:off x="3251713" y="1556438"/>
            <a:ext cx="433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t=n+4</a:t>
            </a:r>
            <a:endParaRPr lang="de-DE" sz="6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433B24-7EAC-CC55-F166-0CF75D9F2541}"/>
              </a:ext>
            </a:extLst>
          </p:cNvPr>
          <p:cNvGrpSpPr/>
          <p:nvPr/>
        </p:nvGrpSpPr>
        <p:grpSpPr>
          <a:xfrm>
            <a:off x="2629490" y="3654351"/>
            <a:ext cx="745140" cy="714087"/>
            <a:chOff x="1176338" y="4049984"/>
            <a:chExt cx="1144118" cy="72316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5A20952-8E3C-03D5-81F4-111B802FA030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BA6CDA5-32A7-B322-5701-5D14D7007048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13003A-77CA-418C-4FFF-CE9AB96643DB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CB406B-C7BB-4C05-5C32-E63BC305C795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55BA897-C554-79C0-041E-3928B408E2D9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2F0F2B1-C24B-1466-157A-B339572F30DA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85153CC-0EC2-F718-5FE3-286F27FF7AB8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1AB41F5-D3E8-DF74-660B-922B751905D1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B13BCFA-121B-632A-862C-8AAC5FF29D66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B480483-4B06-3F84-54DA-3F4D19E56762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FE70FA1-8171-9810-1527-C8E30B6B01AA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911B011-0553-6116-05DA-8F895C7BD20E}"/>
              </a:ext>
            </a:extLst>
          </p:cNvPr>
          <p:cNvSpPr/>
          <p:nvPr/>
        </p:nvSpPr>
        <p:spPr>
          <a:xfrm>
            <a:off x="6570220" y="2448074"/>
            <a:ext cx="1037478" cy="714087"/>
          </a:xfrm>
          <a:prstGeom prst="roundRect">
            <a:avLst>
              <a:gd name="adj" fmla="val 12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Encoder (Temporal Attention)</a:t>
            </a:r>
            <a:endParaRPr lang="de-DE" sz="11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DE8A701-5FF7-5147-E111-5F0813F7E607}"/>
              </a:ext>
            </a:extLst>
          </p:cNvPr>
          <p:cNvGrpSpPr/>
          <p:nvPr/>
        </p:nvGrpSpPr>
        <p:grpSpPr>
          <a:xfrm>
            <a:off x="4618674" y="3544485"/>
            <a:ext cx="745140" cy="714087"/>
            <a:chOff x="1176338" y="4049984"/>
            <a:chExt cx="1144118" cy="72316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9A13343-CDD8-2AE7-7526-CC96000E7553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9DEB1F-192A-A677-9AC2-15D09823D5AD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FFEFFA4-4E4B-C204-A154-13E2974B448E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0E2DCF1-D4C3-791C-86F9-DC73B7E01867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43D26DB-B44E-EE2E-9FB2-7393891ACCC6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1DD57BB-AC37-6981-47F4-2826E709902A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93E3A6F-C539-E913-B403-790F6BED2351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F17CDCD-53E6-4CB0-8B95-72C0EA95A92F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55F850C4-2A5E-C979-D016-753CF06213FA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446B799-DDCE-E663-1C02-675E065FA46A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9FA548D-F1ED-7230-000C-B424685135EA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9F1E870-4BF8-4866-6595-0584545980B7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>
            <a:off x="3374630" y="4011395"/>
            <a:ext cx="1073993" cy="8583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6161DA0-036B-7F05-D9C4-1D2CA55B0D01}"/>
              </a:ext>
            </a:extLst>
          </p:cNvPr>
          <p:cNvGrpSpPr/>
          <p:nvPr/>
        </p:nvGrpSpPr>
        <p:grpSpPr>
          <a:xfrm>
            <a:off x="4526722" y="6035219"/>
            <a:ext cx="944438" cy="822781"/>
            <a:chOff x="8828674" y="5639940"/>
            <a:chExt cx="894833" cy="833239"/>
          </a:xfrm>
        </p:grpSpPr>
        <p:pic>
          <p:nvPicPr>
            <p:cNvPr id="114" name="Graphic 113" descr="Drawing Figure with solid fill">
              <a:extLst>
                <a:ext uri="{FF2B5EF4-FFF2-40B4-BE49-F238E27FC236}">
                  <a16:creationId xmlns:a16="http://schemas.microsoft.com/office/drawing/2014/main" id="{7F10E669-9FEA-EC70-9966-83638847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9023" y="5639940"/>
              <a:ext cx="474484" cy="474484"/>
            </a:xfrm>
            <a:prstGeom prst="rect">
              <a:avLst/>
            </a:prstGeom>
          </p:spPr>
        </p:pic>
        <p:pic>
          <p:nvPicPr>
            <p:cNvPr id="115" name="Graphic 114" descr="Drawing Figure with solid fill">
              <a:extLst>
                <a:ext uri="{FF2B5EF4-FFF2-40B4-BE49-F238E27FC236}">
                  <a16:creationId xmlns:a16="http://schemas.microsoft.com/office/drawing/2014/main" id="{EDE05AD1-EDF3-0B5A-5D63-FD574BE9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10192" y="5756601"/>
              <a:ext cx="474484" cy="474484"/>
            </a:xfrm>
            <a:prstGeom prst="rect">
              <a:avLst/>
            </a:prstGeom>
          </p:spPr>
        </p:pic>
        <p:pic>
          <p:nvPicPr>
            <p:cNvPr id="116" name="Graphic 115" descr="Drawing Figure with solid fill">
              <a:extLst>
                <a:ext uri="{FF2B5EF4-FFF2-40B4-BE49-F238E27FC236}">
                  <a16:creationId xmlns:a16="http://schemas.microsoft.com/office/drawing/2014/main" id="{492AB4D9-CB5E-7DEB-7CB6-2AA79947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1361" y="5873262"/>
              <a:ext cx="474484" cy="474484"/>
            </a:xfrm>
            <a:prstGeom prst="rect">
              <a:avLst/>
            </a:prstGeom>
          </p:spPr>
        </p:pic>
        <p:pic>
          <p:nvPicPr>
            <p:cNvPr id="117" name="Graphic 116" descr="Drawing Figure with solid fill">
              <a:extLst>
                <a:ext uri="{FF2B5EF4-FFF2-40B4-BE49-F238E27FC236}">
                  <a16:creationId xmlns:a16="http://schemas.microsoft.com/office/drawing/2014/main" id="{5217958E-62C2-2E36-22D3-12FCF12A5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28674" y="5998695"/>
              <a:ext cx="474484" cy="474484"/>
            </a:xfrm>
            <a:prstGeom prst="rect">
              <a:avLst/>
            </a:prstGeom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47E1BB-BBCD-5230-E932-7D6973DD38D8}"/>
              </a:ext>
            </a:extLst>
          </p:cNvPr>
          <p:cNvCxnSpPr>
            <a:cxnSpLocks/>
            <a:stCxn id="59" idx="3"/>
            <a:endCxn id="29" idx="1"/>
          </p:cNvCxnSpPr>
          <p:nvPr/>
        </p:nvCxnSpPr>
        <p:spPr>
          <a:xfrm flipV="1">
            <a:off x="3514606" y="1788874"/>
            <a:ext cx="3078581" cy="13288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421FF89-D6CC-DF81-87DB-67F121E8BCE8}"/>
              </a:ext>
            </a:extLst>
          </p:cNvPr>
          <p:cNvSpPr txBox="1"/>
          <p:nvPr/>
        </p:nvSpPr>
        <p:spPr>
          <a:xfrm>
            <a:off x="3623130" y="953677"/>
            <a:ext cx="753350" cy="57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Global Features i.e. (Global image feature and Global root joint feature)</a:t>
            </a:r>
            <a:endParaRPr lang="de-DE" sz="8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B03279-6C39-9D9C-5519-9460E9F3EFAC}"/>
              </a:ext>
            </a:extLst>
          </p:cNvPr>
          <p:cNvCxnSpPr>
            <a:cxnSpLocks/>
            <a:stCxn id="58" idx="3"/>
            <a:endCxn id="20" idx="1"/>
          </p:cNvCxnSpPr>
          <p:nvPr/>
        </p:nvCxnSpPr>
        <p:spPr>
          <a:xfrm flipV="1">
            <a:off x="3514606" y="2071254"/>
            <a:ext cx="3078581" cy="13288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8233B82-529D-7CD1-7BBA-3B09B9E32185}"/>
              </a:ext>
            </a:extLst>
          </p:cNvPr>
          <p:cNvSpPr txBox="1"/>
          <p:nvPr/>
        </p:nvSpPr>
        <p:spPr>
          <a:xfrm>
            <a:off x="3610607" y="2290202"/>
            <a:ext cx="799099" cy="57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Local Features i.e. (Local image feature and Local root relative pose feature)</a:t>
            </a:r>
            <a:endParaRPr lang="de-DE" sz="8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F7C26DC-FCA3-76EB-A7C8-EFEFD114D21F}"/>
              </a:ext>
            </a:extLst>
          </p:cNvPr>
          <p:cNvCxnSpPr>
            <a:cxnSpLocks/>
            <a:stCxn id="95" idx="2"/>
            <a:endCxn id="6" idx="0"/>
          </p:cNvCxnSpPr>
          <p:nvPr/>
        </p:nvCxnSpPr>
        <p:spPr>
          <a:xfrm>
            <a:off x="4991244" y="4258572"/>
            <a:ext cx="0" cy="25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4469785-6E59-6798-5667-F087AF8DF2CE}"/>
              </a:ext>
            </a:extLst>
          </p:cNvPr>
          <p:cNvSpPr/>
          <p:nvPr/>
        </p:nvSpPr>
        <p:spPr>
          <a:xfrm>
            <a:off x="4451873" y="5576177"/>
            <a:ext cx="1098259" cy="252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Linear Projection</a:t>
            </a:r>
            <a:endParaRPr lang="de-DE" sz="105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285F2B-9406-3D56-9F07-76ADDC6E57AF}"/>
              </a:ext>
            </a:extLst>
          </p:cNvPr>
          <p:cNvCxnSpPr>
            <a:stCxn id="52" idx="2"/>
            <a:endCxn id="73" idx="0"/>
          </p:cNvCxnSpPr>
          <p:nvPr/>
        </p:nvCxnSpPr>
        <p:spPr>
          <a:xfrm>
            <a:off x="3002060" y="3403126"/>
            <a:ext cx="0" cy="25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52ADA7E-F43B-E65D-424B-E6886EE56179}"/>
              </a:ext>
            </a:extLst>
          </p:cNvPr>
          <p:cNvCxnSpPr/>
          <p:nvPr/>
        </p:nvCxnSpPr>
        <p:spPr>
          <a:xfrm>
            <a:off x="2773507" y="1611579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77052A4-F862-41EF-5865-6B14A4BCB050}"/>
              </a:ext>
            </a:extLst>
          </p:cNvPr>
          <p:cNvCxnSpPr/>
          <p:nvPr/>
        </p:nvCxnSpPr>
        <p:spPr>
          <a:xfrm>
            <a:off x="3013020" y="1607989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8546DF-39C6-0BA9-BF07-68D27944FA4B}"/>
              </a:ext>
            </a:extLst>
          </p:cNvPr>
          <p:cNvCxnSpPr/>
          <p:nvPr/>
        </p:nvCxnSpPr>
        <p:spPr>
          <a:xfrm>
            <a:off x="3234324" y="1605075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98127E1-2445-400A-DA46-A48AC74637AC}"/>
              </a:ext>
            </a:extLst>
          </p:cNvPr>
          <p:cNvCxnSpPr>
            <a:cxnSpLocks/>
          </p:cNvCxnSpPr>
          <p:nvPr/>
        </p:nvCxnSpPr>
        <p:spPr>
          <a:xfrm>
            <a:off x="3474701" y="1607989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5D3C72B-7A21-E7A9-E107-0E6FF21FF470}"/>
              </a:ext>
            </a:extLst>
          </p:cNvPr>
          <p:cNvCxnSpPr>
            <a:cxnSpLocks/>
          </p:cNvCxnSpPr>
          <p:nvPr/>
        </p:nvCxnSpPr>
        <p:spPr>
          <a:xfrm>
            <a:off x="2546748" y="2445918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980CEA4-A8DC-73E8-2F9A-7E3F5773A9F7}"/>
              </a:ext>
            </a:extLst>
          </p:cNvPr>
          <p:cNvCxnSpPr>
            <a:cxnSpLocks/>
          </p:cNvCxnSpPr>
          <p:nvPr/>
        </p:nvCxnSpPr>
        <p:spPr>
          <a:xfrm>
            <a:off x="2772081" y="2448074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1F7D419-3A31-A23B-5FEB-35B1E4CC91E2}"/>
              </a:ext>
            </a:extLst>
          </p:cNvPr>
          <p:cNvCxnSpPr>
            <a:cxnSpLocks/>
          </p:cNvCxnSpPr>
          <p:nvPr/>
        </p:nvCxnSpPr>
        <p:spPr>
          <a:xfrm>
            <a:off x="3011594" y="2444485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C805BAE-917C-3EBD-F0AB-70264624CB3A}"/>
              </a:ext>
            </a:extLst>
          </p:cNvPr>
          <p:cNvCxnSpPr>
            <a:cxnSpLocks/>
          </p:cNvCxnSpPr>
          <p:nvPr/>
        </p:nvCxnSpPr>
        <p:spPr>
          <a:xfrm>
            <a:off x="3232899" y="2441571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B61C851-DC38-D425-3786-F0E0B070433B}"/>
              </a:ext>
            </a:extLst>
          </p:cNvPr>
          <p:cNvCxnSpPr>
            <a:cxnSpLocks/>
          </p:cNvCxnSpPr>
          <p:nvPr/>
        </p:nvCxnSpPr>
        <p:spPr>
          <a:xfrm>
            <a:off x="3473275" y="2444485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21F8601-084D-AA45-0991-A7E347824050}"/>
              </a:ext>
            </a:extLst>
          </p:cNvPr>
          <p:cNvCxnSpPr>
            <a:cxnSpLocks/>
          </p:cNvCxnSpPr>
          <p:nvPr/>
        </p:nvCxnSpPr>
        <p:spPr>
          <a:xfrm>
            <a:off x="6628549" y="1497906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B65B2CB-9394-9B26-9375-D3968C5260FD}"/>
              </a:ext>
            </a:extLst>
          </p:cNvPr>
          <p:cNvCxnSpPr>
            <a:cxnSpLocks/>
          </p:cNvCxnSpPr>
          <p:nvPr/>
        </p:nvCxnSpPr>
        <p:spPr>
          <a:xfrm>
            <a:off x="6859859" y="1502748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8514EC3-15C0-EC82-9427-C739675AE3AC}"/>
              </a:ext>
            </a:extLst>
          </p:cNvPr>
          <p:cNvCxnSpPr>
            <a:cxnSpLocks/>
          </p:cNvCxnSpPr>
          <p:nvPr/>
        </p:nvCxnSpPr>
        <p:spPr>
          <a:xfrm>
            <a:off x="7097121" y="1501931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CD0252D-4D2B-2BF0-074C-14DC65CBCA2F}"/>
              </a:ext>
            </a:extLst>
          </p:cNvPr>
          <p:cNvCxnSpPr>
            <a:cxnSpLocks/>
          </p:cNvCxnSpPr>
          <p:nvPr/>
        </p:nvCxnSpPr>
        <p:spPr>
          <a:xfrm>
            <a:off x="7313407" y="1502748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2BEED7-B60F-2EA1-CEA6-FF43622792CA}"/>
              </a:ext>
            </a:extLst>
          </p:cNvPr>
          <p:cNvCxnSpPr>
            <a:cxnSpLocks/>
          </p:cNvCxnSpPr>
          <p:nvPr/>
        </p:nvCxnSpPr>
        <p:spPr>
          <a:xfrm>
            <a:off x="7559291" y="1501931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DBB3F06-5350-6CE3-B2CE-EFF821A00C9F}"/>
              </a:ext>
            </a:extLst>
          </p:cNvPr>
          <p:cNvCxnSpPr>
            <a:cxnSpLocks/>
          </p:cNvCxnSpPr>
          <p:nvPr/>
        </p:nvCxnSpPr>
        <p:spPr>
          <a:xfrm>
            <a:off x="6625723" y="2264222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17F96CA-2F5E-A91D-963D-57A8149C2C32}"/>
              </a:ext>
            </a:extLst>
          </p:cNvPr>
          <p:cNvCxnSpPr>
            <a:cxnSpLocks/>
          </p:cNvCxnSpPr>
          <p:nvPr/>
        </p:nvCxnSpPr>
        <p:spPr>
          <a:xfrm>
            <a:off x="6857033" y="2269065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F9B3CC7-4BCF-F7AF-74D5-2B71A72C64F9}"/>
              </a:ext>
            </a:extLst>
          </p:cNvPr>
          <p:cNvCxnSpPr>
            <a:cxnSpLocks/>
          </p:cNvCxnSpPr>
          <p:nvPr/>
        </p:nvCxnSpPr>
        <p:spPr>
          <a:xfrm>
            <a:off x="7094295" y="2268247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7E5FF8-C4A4-CA98-C2D2-1374BD9C5BF4}"/>
              </a:ext>
            </a:extLst>
          </p:cNvPr>
          <p:cNvCxnSpPr>
            <a:cxnSpLocks/>
          </p:cNvCxnSpPr>
          <p:nvPr/>
        </p:nvCxnSpPr>
        <p:spPr>
          <a:xfrm>
            <a:off x="7310581" y="2269065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4EF21D9-1A77-A204-E49F-F76336057C1B}"/>
              </a:ext>
            </a:extLst>
          </p:cNvPr>
          <p:cNvCxnSpPr>
            <a:cxnSpLocks/>
          </p:cNvCxnSpPr>
          <p:nvPr/>
        </p:nvCxnSpPr>
        <p:spPr>
          <a:xfrm>
            <a:off x="7556465" y="2268247"/>
            <a:ext cx="1426" cy="19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EB39BD4-143F-2C3E-76B5-30F7DE677A68}"/>
              </a:ext>
            </a:extLst>
          </p:cNvPr>
          <p:cNvCxnSpPr>
            <a:cxnSpLocks/>
            <a:stCxn id="30" idx="1"/>
            <a:endCxn id="6" idx="3"/>
          </p:cNvCxnSpPr>
          <p:nvPr/>
        </p:nvCxnSpPr>
        <p:spPr>
          <a:xfrm rot="10800000" flipV="1">
            <a:off x="5533863" y="4028601"/>
            <a:ext cx="1254072" cy="841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838317-805F-20DB-3EDF-D5E55BEDC3FA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999577" y="5226804"/>
            <a:ext cx="1426" cy="349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6C5D11B2-8DB2-11C6-2DEB-75087969C749}"/>
              </a:ext>
            </a:extLst>
          </p:cNvPr>
          <p:cNvCxnSpPr>
            <a:cxnSpLocks/>
            <a:stCxn id="139" idx="3"/>
            <a:endCxn id="95" idx="3"/>
          </p:cNvCxnSpPr>
          <p:nvPr/>
        </p:nvCxnSpPr>
        <p:spPr>
          <a:xfrm flipH="1" flipV="1">
            <a:off x="5363814" y="3901528"/>
            <a:ext cx="186319" cy="1800937"/>
          </a:xfrm>
          <a:prstGeom prst="curvedConnector3">
            <a:avLst>
              <a:gd name="adj1" fmla="val -367574"/>
            </a:avLst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2DFF17-DC45-80C6-92C0-D75A43BC114C}"/>
              </a:ext>
            </a:extLst>
          </p:cNvPr>
          <p:cNvGrpSpPr/>
          <p:nvPr/>
        </p:nvGrpSpPr>
        <p:grpSpPr>
          <a:xfrm>
            <a:off x="6787935" y="3671557"/>
            <a:ext cx="745140" cy="714087"/>
            <a:chOff x="1176338" y="4049984"/>
            <a:chExt cx="1144118" cy="72316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1E2A44-0780-E95B-51BE-A96D35641FE3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E184510-B499-54F6-93FE-239B336632D1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82F3926-538B-9C75-E127-E98526DF9FDB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B47B55-A060-CCF2-B22F-169DE05C158B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0443AC9-36DE-9FC9-F3EC-FD38609BC6EF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7EE074C-EEA4-47D1-6A96-DB6766A99B87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0B5DB4F-5F71-944C-E2A0-D8D0C8A09744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AA25870-C362-953E-369B-197C47CEEF5D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11A12D-75F0-D367-94B8-0509035B7D85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FF0B6F0-1C76-75BE-CB64-E1BC78EBDC5A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0E5658-EFFA-6012-8E63-3F515E5AA773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08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0EC7E-AF32-D94C-BD1F-1C14338D28E4}"/>
              </a:ext>
            </a:extLst>
          </p:cNvPr>
          <p:cNvSpPr/>
          <p:nvPr/>
        </p:nvSpPr>
        <p:spPr>
          <a:xfrm>
            <a:off x="2196474" y="1040473"/>
            <a:ext cx="1914198" cy="634734"/>
          </a:xfrm>
          <a:prstGeom prst="roundRect">
            <a:avLst>
              <a:gd name="adj" fmla="val 12321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Feature Encoder (Spatial Attention) (</a:t>
            </a:r>
            <a:r>
              <a:rPr lang="en-US" sz="900" dirty="0" err="1"/>
              <a:t>ViT</a:t>
            </a:r>
            <a:r>
              <a:rPr lang="en-US" sz="900" dirty="0"/>
              <a:t>)</a:t>
            </a:r>
            <a:endParaRPr lang="de-DE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63E116-0862-F87A-D794-943BBC1ECE33}"/>
              </a:ext>
            </a:extLst>
          </p:cNvPr>
          <p:cNvSpPr/>
          <p:nvPr/>
        </p:nvSpPr>
        <p:spPr>
          <a:xfrm>
            <a:off x="3896395" y="3507353"/>
            <a:ext cx="1085240" cy="714087"/>
          </a:xfrm>
          <a:prstGeom prst="roundRect">
            <a:avLst>
              <a:gd name="adj" fmla="val 1232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Transformer Decoder (Custom)</a:t>
            </a:r>
            <a:endParaRPr lang="de-DE" sz="900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3F8BD67-65AE-70ED-DC5D-47C5ACF30C80}"/>
              </a:ext>
            </a:extLst>
          </p:cNvPr>
          <p:cNvGrpSpPr/>
          <p:nvPr/>
        </p:nvGrpSpPr>
        <p:grpSpPr>
          <a:xfrm>
            <a:off x="2895135" y="318852"/>
            <a:ext cx="567484" cy="575769"/>
            <a:chOff x="2779765" y="380389"/>
            <a:chExt cx="567484" cy="575769"/>
          </a:xfrm>
        </p:grpSpPr>
        <p:pic>
          <p:nvPicPr>
            <p:cNvPr id="14" name="Graphic 13" descr="Images with solid fill">
              <a:extLst>
                <a:ext uri="{FF2B5EF4-FFF2-40B4-BE49-F238E27FC236}">
                  <a16:creationId xmlns:a16="http://schemas.microsoft.com/office/drawing/2014/main" id="{9AD3E5C8-1239-D9C4-C093-54426569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2877" y="380389"/>
              <a:ext cx="464372" cy="468529"/>
            </a:xfrm>
            <a:prstGeom prst="rect">
              <a:avLst/>
            </a:prstGeom>
          </p:spPr>
        </p:pic>
        <p:pic>
          <p:nvPicPr>
            <p:cNvPr id="8" name="Graphic 7" descr="Images with solid fill">
              <a:extLst>
                <a:ext uri="{FF2B5EF4-FFF2-40B4-BE49-F238E27FC236}">
                  <a16:creationId xmlns:a16="http://schemas.microsoft.com/office/drawing/2014/main" id="{9F06ADF2-7D91-54FD-1CC7-9DCFDC57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765" y="487629"/>
              <a:ext cx="464372" cy="468529"/>
            </a:xfrm>
            <a:prstGeom prst="rect">
              <a:avLst/>
            </a:prstGeom>
          </p:spPr>
        </p:pic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1CD7806-99DD-37B5-138C-5DF21F5DB9AF}"/>
              </a:ext>
            </a:extLst>
          </p:cNvPr>
          <p:cNvSpPr/>
          <p:nvPr/>
        </p:nvSpPr>
        <p:spPr>
          <a:xfrm>
            <a:off x="2634834" y="2588080"/>
            <a:ext cx="1037478" cy="757312"/>
          </a:xfrm>
          <a:prstGeom prst="roundRect">
            <a:avLst>
              <a:gd name="adj" fmla="val 1232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Encoder (Temporal Attention)</a:t>
            </a:r>
            <a:endParaRPr lang="de-DE" sz="11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433B24-7EAC-CC55-F166-0CF75D9F2541}"/>
              </a:ext>
            </a:extLst>
          </p:cNvPr>
          <p:cNvGrpSpPr/>
          <p:nvPr/>
        </p:nvGrpSpPr>
        <p:grpSpPr>
          <a:xfrm>
            <a:off x="2740434" y="3507353"/>
            <a:ext cx="824132" cy="714087"/>
            <a:chOff x="1176338" y="4049984"/>
            <a:chExt cx="1144118" cy="72316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5A20952-8E3C-03D5-81F4-111B802FA030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BA6CDA5-32A7-B322-5701-5D14D7007048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13003A-77CA-418C-4FFF-CE9AB96643DB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CB406B-C7BB-4C05-5C32-E63BC305C795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55BA897-C554-79C0-041E-3928B408E2D9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2F0F2B1-C24B-1466-157A-B339572F30DA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85153CC-0EC2-F718-5FE3-286F27FF7AB8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1AB41F5-D3E8-DF74-660B-922B751905D1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B13BCFA-121B-632A-862C-8AAC5FF29D66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B480483-4B06-3F84-54DA-3F4D19E56762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FE70FA1-8171-9810-1527-C8E30B6B01AA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D421FF89-D6CC-DF81-87DB-67F121E8BCE8}"/>
              </a:ext>
            </a:extLst>
          </p:cNvPr>
          <p:cNvSpPr txBox="1"/>
          <p:nvPr/>
        </p:nvSpPr>
        <p:spPr>
          <a:xfrm>
            <a:off x="6331225" y="1841974"/>
            <a:ext cx="971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Root joint features</a:t>
            </a:r>
            <a:endParaRPr lang="de-DE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233B82-529D-7CD1-7BBA-3B09B9E32185}"/>
              </a:ext>
            </a:extLst>
          </p:cNvPr>
          <p:cNvSpPr txBox="1"/>
          <p:nvPr/>
        </p:nvSpPr>
        <p:spPr>
          <a:xfrm>
            <a:off x="3797994" y="2061308"/>
            <a:ext cx="1062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Local image features</a:t>
            </a:r>
            <a:endParaRPr lang="de-DE" sz="8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4469785-6E59-6798-5667-F087AF8DF2CE}"/>
              </a:ext>
            </a:extLst>
          </p:cNvPr>
          <p:cNvSpPr/>
          <p:nvPr/>
        </p:nvSpPr>
        <p:spPr>
          <a:xfrm>
            <a:off x="3899645" y="4589148"/>
            <a:ext cx="1098259" cy="2525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Linear Projection</a:t>
            </a:r>
            <a:endParaRPr lang="de-DE" sz="10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838317-805F-20DB-3EDF-D5E55BEDC3FA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447349" y="4239775"/>
            <a:ext cx="1426" cy="349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E57F6E6-3125-CBB9-EF41-3F38045DA90E}"/>
              </a:ext>
            </a:extLst>
          </p:cNvPr>
          <p:cNvGrpSpPr/>
          <p:nvPr/>
        </p:nvGrpSpPr>
        <p:grpSpPr>
          <a:xfrm>
            <a:off x="2689102" y="1677620"/>
            <a:ext cx="926798" cy="910466"/>
            <a:chOff x="2470872" y="1682699"/>
            <a:chExt cx="713506" cy="7009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859AE07-F1C3-8272-E821-50DA77F3B51B}"/>
                </a:ext>
              </a:extLst>
            </p:cNvPr>
            <p:cNvGrpSpPr/>
            <p:nvPr/>
          </p:nvGrpSpPr>
          <p:grpSpPr>
            <a:xfrm>
              <a:off x="2470872" y="1859498"/>
              <a:ext cx="79034" cy="337466"/>
              <a:chOff x="2470872" y="1859498"/>
              <a:chExt cx="79034" cy="33746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511E2248-D77E-9BE1-9963-F914527C0BDF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t-4</a:t>
                </a:r>
                <a:endParaRPr lang="de-DE" sz="2400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7248442A-CF2A-749E-E6B0-B5F3399208C5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8AAB8E9-746F-AB0A-C8CF-68347109C5F6}"/>
                </a:ext>
              </a:extLst>
            </p:cNvPr>
            <p:cNvGrpSpPr/>
            <p:nvPr/>
          </p:nvGrpSpPr>
          <p:grpSpPr>
            <a:xfrm>
              <a:off x="2629490" y="1859498"/>
              <a:ext cx="79034" cy="337466"/>
              <a:chOff x="2470872" y="1859498"/>
              <a:chExt cx="79034" cy="337466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43C1760-2048-15CC-72E0-F12F6A3FD474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t-3</a:t>
                </a:r>
                <a:endParaRPr lang="de-DE" sz="24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CC36161-4796-3E29-546F-CB1138E510F4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715C040-5328-39A1-85E5-545EA83F7A0D}"/>
                </a:ext>
              </a:extLst>
            </p:cNvPr>
            <p:cNvGrpSpPr/>
            <p:nvPr/>
          </p:nvGrpSpPr>
          <p:grpSpPr>
            <a:xfrm>
              <a:off x="2788108" y="1859498"/>
              <a:ext cx="79034" cy="337466"/>
              <a:chOff x="2470872" y="1859498"/>
              <a:chExt cx="79034" cy="337466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51472AD3-D418-7260-91A3-FF542B9B6D41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t-2</a:t>
                </a:r>
                <a:endParaRPr lang="de-DE" sz="2400" dirty="0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D38EA340-B3CA-689C-1F29-FF32545A8C6E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2444CF9-BBD1-BAA3-F73F-878F079A8F46}"/>
                </a:ext>
              </a:extLst>
            </p:cNvPr>
            <p:cNvGrpSpPr/>
            <p:nvPr/>
          </p:nvGrpSpPr>
          <p:grpSpPr>
            <a:xfrm>
              <a:off x="2946726" y="1859498"/>
              <a:ext cx="79034" cy="337466"/>
              <a:chOff x="2470872" y="1859498"/>
              <a:chExt cx="79034" cy="33746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DF91C8A6-B91B-5835-F1AA-30AE18A60FF6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t-1</a:t>
                </a:r>
                <a:endParaRPr lang="de-DE" sz="24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D7B4D1A8-1CE8-116B-5E90-D7F2556F1A4C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9F7D853-4F38-AEC7-F37D-C69C0A8A18EB}"/>
                </a:ext>
              </a:extLst>
            </p:cNvPr>
            <p:cNvGrpSpPr/>
            <p:nvPr/>
          </p:nvGrpSpPr>
          <p:grpSpPr>
            <a:xfrm>
              <a:off x="3105344" y="1859498"/>
              <a:ext cx="79034" cy="337466"/>
              <a:chOff x="2470872" y="1859498"/>
              <a:chExt cx="79034" cy="337466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5BF6B3A5-21BB-BC9E-CED9-73B7B197FEC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</a:t>
                </a:r>
                <a:endParaRPr lang="de-DE" sz="24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945071F5-F9C9-2B9A-B066-E515D2290E1C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2260390-975A-80D8-B861-C821D793D275}"/>
                </a:ext>
              </a:extLst>
            </p:cNvPr>
            <p:cNvCxnSpPr>
              <a:stCxn id="134" idx="1"/>
            </p:cNvCxnSpPr>
            <p:nvPr/>
          </p:nvCxnSpPr>
          <p:spPr>
            <a:xfrm flipH="1">
              <a:off x="2510388" y="2196964"/>
              <a:ext cx="1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93076EB-7F87-9EEB-AB60-03E0B9DF8811}"/>
                </a:ext>
              </a:extLst>
            </p:cNvPr>
            <p:cNvCxnSpPr>
              <a:cxnSpLocks/>
              <a:stCxn id="140" idx="1"/>
            </p:cNvCxnSpPr>
            <p:nvPr/>
          </p:nvCxnSpPr>
          <p:spPr>
            <a:xfrm>
              <a:off x="2669007" y="2196964"/>
              <a:ext cx="0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42A41D6A-6D66-7F5F-9666-D05E0F9CE8E6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2827624" y="2196964"/>
              <a:ext cx="1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31EACE8-684B-9995-23A2-91F2BCB266FD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flipH="1">
              <a:off x="2986241" y="2196964"/>
              <a:ext cx="2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E0DBE6E-DB94-24B0-2810-DBE5C56D1D2E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>
              <a:off x="3144858" y="2196964"/>
              <a:ext cx="3" cy="18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6D4B6EB-D55B-B10E-54D2-D273E52EEA5B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>
              <a:off x="2510389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4102A06-93FD-DA77-76A0-BA0C6C2C68DB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>
              <a:off x="2669007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DC690E8-195D-C9CB-8039-8F7DD770661A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>
              <a:off x="2827625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5A5529F-11B2-F773-828E-CD81DD47A20F}"/>
                </a:ext>
              </a:extLst>
            </p:cNvPr>
            <p:cNvCxnSpPr>
              <a:cxnSpLocks/>
              <a:endCxn id="158" idx="3"/>
            </p:cNvCxnSpPr>
            <p:nvPr/>
          </p:nvCxnSpPr>
          <p:spPr>
            <a:xfrm>
              <a:off x="2986243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A9A1F5C6-50AE-9949-16D3-1F131B07A6EE}"/>
                </a:ext>
              </a:extLst>
            </p:cNvPr>
            <p:cNvCxnSpPr>
              <a:cxnSpLocks/>
              <a:endCxn id="161" idx="3"/>
            </p:cNvCxnSpPr>
            <p:nvPr/>
          </p:nvCxnSpPr>
          <p:spPr>
            <a:xfrm>
              <a:off x="3144861" y="168269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C233D20-B80E-13E7-C99B-64B4447C8AC5}"/>
              </a:ext>
            </a:extLst>
          </p:cNvPr>
          <p:cNvSpPr/>
          <p:nvPr/>
        </p:nvSpPr>
        <p:spPr>
          <a:xfrm>
            <a:off x="4727616" y="1040473"/>
            <a:ext cx="1914198" cy="623534"/>
          </a:xfrm>
          <a:prstGeom prst="roundRect">
            <a:avLst>
              <a:gd name="adj" fmla="val 12321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Pose Encoder (GCN or Transformer-based)</a:t>
            </a:r>
            <a:endParaRPr lang="de-DE" sz="900" dirty="0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B74C247E-47B6-8F18-F7B1-6D713842FF3F}"/>
              </a:ext>
            </a:extLst>
          </p:cNvPr>
          <p:cNvSpPr/>
          <p:nvPr/>
        </p:nvSpPr>
        <p:spPr>
          <a:xfrm>
            <a:off x="5165976" y="2588081"/>
            <a:ext cx="1037478" cy="757312"/>
          </a:xfrm>
          <a:prstGeom prst="roundRect">
            <a:avLst>
              <a:gd name="adj" fmla="val 1232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Encoder (Temporal Attention)</a:t>
            </a:r>
            <a:endParaRPr lang="de-DE" sz="1100" dirty="0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FB6DDAF-E7F3-413C-0220-57484F51CD42}"/>
              </a:ext>
            </a:extLst>
          </p:cNvPr>
          <p:cNvGrpSpPr/>
          <p:nvPr/>
        </p:nvGrpSpPr>
        <p:grpSpPr>
          <a:xfrm>
            <a:off x="5220243" y="1675207"/>
            <a:ext cx="926768" cy="912883"/>
            <a:chOff x="3209501" y="1680839"/>
            <a:chExt cx="926768" cy="702791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0C68E5A-50EF-A920-E2FF-AFF460663403}"/>
                </a:ext>
              </a:extLst>
            </p:cNvPr>
            <p:cNvGrpSpPr/>
            <p:nvPr/>
          </p:nvGrpSpPr>
          <p:grpSpPr>
            <a:xfrm>
              <a:off x="3209501" y="1859496"/>
              <a:ext cx="102660" cy="337465"/>
              <a:chOff x="2470872" y="1859498"/>
              <a:chExt cx="79034" cy="337466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8F746287-2EE9-EB5C-C632-0E54BC53A98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t-4</a:t>
                </a:r>
                <a:endParaRPr lang="de-DE" sz="2400" dirty="0"/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C3F0C951-40B0-C08C-6B85-A13D645CAE91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77A7677-046C-2C05-177A-FF2E135824FE}"/>
                </a:ext>
              </a:extLst>
            </p:cNvPr>
            <p:cNvGrpSpPr/>
            <p:nvPr/>
          </p:nvGrpSpPr>
          <p:grpSpPr>
            <a:xfrm>
              <a:off x="3415536" y="1859496"/>
              <a:ext cx="102660" cy="337465"/>
              <a:chOff x="2470872" y="1859498"/>
              <a:chExt cx="79034" cy="337466"/>
            </a:xfrm>
          </p:grpSpPr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FA9C4E0D-E8B7-723B-1AE0-C5A25342C213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t-3</a:t>
                </a:r>
                <a:endParaRPr lang="de-DE" sz="2400" dirty="0"/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2DD9E090-E374-26A4-453B-8E41FBD504DA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BCBAD01-7CAD-A0EC-55E7-0775B5830088}"/>
                </a:ext>
              </a:extLst>
            </p:cNvPr>
            <p:cNvGrpSpPr/>
            <p:nvPr/>
          </p:nvGrpSpPr>
          <p:grpSpPr>
            <a:xfrm>
              <a:off x="3621570" y="1859496"/>
              <a:ext cx="102660" cy="337465"/>
              <a:chOff x="2470872" y="1859498"/>
              <a:chExt cx="79034" cy="337466"/>
            </a:xfrm>
          </p:grpSpPr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5A9EA983-430E-C969-1A34-77152BE1D02A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t-2</a:t>
                </a:r>
                <a:endParaRPr lang="de-DE" sz="2400" dirty="0"/>
              </a:p>
            </p:txBody>
          </p:sp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F483C6A6-06E7-F98B-2070-DF516CA9EE3B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222DD69-C22A-9F9E-5AE0-9C0F752605B2}"/>
                </a:ext>
              </a:extLst>
            </p:cNvPr>
            <p:cNvGrpSpPr/>
            <p:nvPr/>
          </p:nvGrpSpPr>
          <p:grpSpPr>
            <a:xfrm>
              <a:off x="3827605" y="1859496"/>
              <a:ext cx="102660" cy="337465"/>
              <a:chOff x="2470872" y="1859498"/>
              <a:chExt cx="79034" cy="337466"/>
            </a:xfrm>
          </p:grpSpPr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2473641D-F82B-0008-3547-5E7BBFA77C89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t-1</a:t>
                </a:r>
                <a:endParaRPr lang="de-DE" sz="2400" dirty="0"/>
              </a:p>
            </p:txBody>
          </p:sp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250B7183-6BD3-B0DE-4F43-4D0AF4D43F09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647B8E2-31F0-5997-8C4D-B17AE7427374}"/>
                </a:ext>
              </a:extLst>
            </p:cNvPr>
            <p:cNvGrpSpPr/>
            <p:nvPr/>
          </p:nvGrpSpPr>
          <p:grpSpPr>
            <a:xfrm>
              <a:off x="4033610" y="1859498"/>
              <a:ext cx="102659" cy="337466"/>
              <a:chOff x="2470872" y="1859498"/>
              <a:chExt cx="79034" cy="337466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0EE628DE-C31D-F389-5EDC-5879D374D93E}"/>
                  </a:ext>
                </a:extLst>
              </p:cNvPr>
              <p:cNvSpPr/>
              <p:nvPr/>
            </p:nvSpPr>
            <p:spPr>
              <a:xfrm rot="16200000">
                <a:off x="2374441" y="2021499"/>
                <a:ext cx="271896" cy="7903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</a:t>
                </a:r>
                <a:endParaRPr lang="de-DE" sz="2400" dirty="0"/>
              </a:p>
            </p:txBody>
          </p:sp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A73384B4-8074-3E22-9997-17FB827691B4}"/>
                  </a:ext>
                </a:extLst>
              </p:cNvPr>
              <p:cNvSpPr/>
              <p:nvPr/>
            </p:nvSpPr>
            <p:spPr>
              <a:xfrm rot="16200000">
                <a:off x="2477727" y="1852643"/>
                <a:ext cx="65323" cy="790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/>
              </a:p>
            </p:txBody>
          </p: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BCE08A8-9D39-DFE8-7206-71910125F5D1}"/>
                </a:ext>
              </a:extLst>
            </p:cNvPr>
            <p:cNvCxnSpPr>
              <a:stCxn id="258" idx="1"/>
            </p:cNvCxnSpPr>
            <p:nvPr/>
          </p:nvCxnSpPr>
          <p:spPr>
            <a:xfrm flipH="1">
              <a:off x="3260830" y="2196962"/>
              <a:ext cx="1" cy="18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9841929-BA32-A1ED-78D4-D6DF7F77E945}"/>
                </a:ext>
              </a:extLst>
            </p:cNvPr>
            <p:cNvCxnSpPr>
              <a:cxnSpLocks/>
              <a:stCxn id="256" idx="1"/>
            </p:cNvCxnSpPr>
            <p:nvPr/>
          </p:nvCxnSpPr>
          <p:spPr>
            <a:xfrm>
              <a:off x="3466866" y="2196960"/>
              <a:ext cx="0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C6EB24A-EF78-F8DF-52C7-CCE16D63C21D}"/>
                </a:ext>
              </a:extLst>
            </p:cNvPr>
            <p:cNvCxnSpPr>
              <a:cxnSpLocks/>
              <a:stCxn id="254" idx="1"/>
            </p:cNvCxnSpPr>
            <p:nvPr/>
          </p:nvCxnSpPr>
          <p:spPr>
            <a:xfrm flipH="1">
              <a:off x="3672899" y="2196959"/>
              <a:ext cx="1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115A3356-C3F7-D036-485D-B83A626F54E9}"/>
                </a:ext>
              </a:extLst>
            </p:cNvPr>
            <p:cNvCxnSpPr>
              <a:cxnSpLocks/>
              <a:stCxn id="252" idx="1"/>
            </p:cNvCxnSpPr>
            <p:nvPr/>
          </p:nvCxnSpPr>
          <p:spPr>
            <a:xfrm flipH="1">
              <a:off x="3878932" y="2196958"/>
              <a:ext cx="3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321639C-E279-842D-175D-33408850C7E8}"/>
                </a:ext>
              </a:extLst>
            </p:cNvPr>
            <p:cNvCxnSpPr>
              <a:cxnSpLocks/>
              <a:stCxn id="250" idx="1"/>
            </p:cNvCxnSpPr>
            <p:nvPr/>
          </p:nvCxnSpPr>
          <p:spPr>
            <a:xfrm flipH="1">
              <a:off x="4084965" y="2196956"/>
              <a:ext cx="4" cy="18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4C09E908-ED15-2131-7CD3-BF40EFE00004}"/>
                </a:ext>
              </a:extLst>
            </p:cNvPr>
            <p:cNvCxnSpPr>
              <a:cxnSpLocks/>
              <a:endCxn id="259" idx="3"/>
            </p:cNvCxnSpPr>
            <p:nvPr/>
          </p:nvCxnSpPr>
          <p:spPr>
            <a:xfrm>
              <a:off x="3260831" y="1682691"/>
              <a:ext cx="0" cy="17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F1EAA78A-034F-05FC-D785-78AF7F45D02D}"/>
                </a:ext>
              </a:extLst>
            </p:cNvPr>
            <p:cNvCxnSpPr>
              <a:cxnSpLocks/>
              <a:endCxn id="257" idx="3"/>
            </p:cNvCxnSpPr>
            <p:nvPr/>
          </p:nvCxnSpPr>
          <p:spPr>
            <a:xfrm>
              <a:off x="3466866" y="1682692"/>
              <a:ext cx="0" cy="17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89855E4-7FAE-34F9-ECC9-2C196F4236AE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>
              <a:off x="3672900" y="1682695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A0F58C9-D3A6-6828-ED03-01531706F0B8}"/>
                </a:ext>
              </a:extLst>
            </p:cNvPr>
            <p:cNvCxnSpPr>
              <a:cxnSpLocks/>
              <a:endCxn id="253" idx="3"/>
            </p:cNvCxnSpPr>
            <p:nvPr/>
          </p:nvCxnSpPr>
          <p:spPr>
            <a:xfrm>
              <a:off x="3878935" y="1682697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D5E37A-C8F2-6856-822A-2B1867BE21CC}"/>
                </a:ext>
              </a:extLst>
            </p:cNvPr>
            <p:cNvCxnSpPr>
              <a:cxnSpLocks/>
            </p:cNvCxnSpPr>
            <p:nvPr/>
          </p:nvCxnSpPr>
          <p:spPr>
            <a:xfrm>
              <a:off x="4084939" y="1680839"/>
              <a:ext cx="0" cy="17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52EADFD-0F15-23F6-2632-DC6CCF6D2E42}"/>
              </a:ext>
            </a:extLst>
          </p:cNvPr>
          <p:cNvGrpSpPr/>
          <p:nvPr/>
        </p:nvGrpSpPr>
        <p:grpSpPr>
          <a:xfrm>
            <a:off x="4087887" y="5136707"/>
            <a:ext cx="718924" cy="664390"/>
            <a:chOff x="6659247" y="145507"/>
            <a:chExt cx="897219" cy="829161"/>
          </a:xfrm>
        </p:grpSpPr>
        <p:pic>
          <p:nvPicPr>
            <p:cNvPr id="275" name="Graphic 274" descr="Drawing Figure with solid fill">
              <a:extLst>
                <a:ext uri="{FF2B5EF4-FFF2-40B4-BE49-F238E27FC236}">
                  <a16:creationId xmlns:a16="http://schemas.microsoft.com/office/drawing/2014/main" id="{87AC457F-1285-A223-8FAB-EF97A05E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3348" y="145507"/>
              <a:ext cx="633118" cy="468529"/>
            </a:xfrm>
            <a:prstGeom prst="rect">
              <a:avLst/>
            </a:prstGeom>
          </p:spPr>
        </p:pic>
        <p:pic>
          <p:nvPicPr>
            <p:cNvPr id="276" name="Graphic 275" descr="Drawing Figure with solid fill">
              <a:extLst>
                <a:ext uri="{FF2B5EF4-FFF2-40B4-BE49-F238E27FC236}">
                  <a16:creationId xmlns:a16="http://schemas.microsoft.com/office/drawing/2014/main" id="{61A2975C-1962-D869-EAA5-39FDB547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32930" y="260704"/>
              <a:ext cx="633118" cy="468529"/>
            </a:xfrm>
            <a:prstGeom prst="rect">
              <a:avLst/>
            </a:prstGeom>
          </p:spPr>
        </p:pic>
        <p:pic>
          <p:nvPicPr>
            <p:cNvPr id="277" name="Graphic 276" descr="Drawing Figure with solid fill">
              <a:extLst>
                <a:ext uri="{FF2B5EF4-FFF2-40B4-BE49-F238E27FC236}">
                  <a16:creationId xmlns:a16="http://schemas.microsoft.com/office/drawing/2014/main" id="{A2BC492E-EE4B-0F13-FD21-32C4B581D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2512" y="375900"/>
              <a:ext cx="633118" cy="468529"/>
            </a:xfrm>
            <a:prstGeom prst="rect">
              <a:avLst/>
            </a:prstGeom>
          </p:spPr>
        </p:pic>
        <p:pic>
          <p:nvPicPr>
            <p:cNvPr id="278" name="Graphic 277" descr="Drawing Figure with solid fill">
              <a:extLst>
                <a:ext uri="{FF2B5EF4-FFF2-40B4-BE49-F238E27FC236}">
                  <a16:creationId xmlns:a16="http://schemas.microsoft.com/office/drawing/2014/main" id="{C1B6DB98-437A-8C1F-2120-764FC606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59247" y="506139"/>
              <a:ext cx="633118" cy="468529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08FC7F1-3202-8030-8F78-6CA0F2EA5483}"/>
              </a:ext>
            </a:extLst>
          </p:cNvPr>
          <p:cNvGrpSpPr/>
          <p:nvPr/>
        </p:nvGrpSpPr>
        <p:grpSpPr>
          <a:xfrm>
            <a:off x="5354832" y="301521"/>
            <a:ext cx="718924" cy="664390"/>
            <a:chOff x="6659247" y="145507"/>
            <a:chExt cx="897219" cy="829161"/>
          </a:xfrm>
        </p:grpSpPr>
        <p:pic>
          <p:nvPicPr>
            <p:cNvPr id="280" name="Graphic 279" descr="Drawing Figure with solid fill">
              <a:extLst>
                <a:ext uri="{FF2B5EF4-FFF2-40B4-BE49-F238E27FC236}">
                  <a16:creationId xmlns:a16="http://schemas.microsoft.com/office/drawing/2014/main" id="{38038B6B-3003-B129-14DE-CAFA2E6A7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3348" y="145507"/>
              <a:ext cx="633118" cy="468529"/>
            </a:xfrm>
            <a:prstGeom prst="rect">
              <a:avLst/>
            </a:prstGeom>
          </p:spPr>
        </p:pic>
        <p:pic>
          <p:nvPicPr>
            <p:cNvPr id="281" name="Graphic 280" descr="Drawing Figure with solid fill">
              <a:extLst>
                <a:ext uri="{FF2B5EF4-FFF2-40B4-BE49-F238E27FC236}">
                  <a16:creationId xmlns:a16="http://schemas.microsoft.com/office/drawing/2014/main" id="{4508B6E2-F05C-8150-B772-FB8DA9B1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32930" y="260704"/>
              <a:ext cx="633118" cy="468529"/>
            </a:xfrm>
            <a:prstGeom prst="rect">
              <a:avLst/>
            </a:prstGeom>
          </p:spPr>
        </p:pic>
        <p:pic>
          <p:nvPicPr>
            <p:cNvPr id="282" name="Graphic 281" descr="Drawing Figure with solid fill">
              <a:extLst>
                <a:ext uri="{FF2B5EF4-FFF2-40B4-BE49-F238E27FC236}">
                  <a16:creationId xmlns:a16="http://schemas.microsoft.com/office/drawing/2014/main" id="{12736E6F-5039-ED3C-B34E-57A0467C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2512" y="375900"/>
              <a:ext cx="633118" cy="468529"/>
            </a:xfrm>
            <a:prstGeom prst="rect">
              <a:avLst/>
            </a:prstGeom>
          </p:spPr>
        </p:pic>
        <p:pic>
          <p:nvPicPr>
            <p:cNvPr id="283" name="Graphic 282" descr="Drawing Figure with solid fill">
              <a:extLst>
                <a:ext uri="{FF2B5EF4-FFF2-40B4-BE49-F238E27FC236}">
                  <a16:creationId xmlns:a16="http://schemas.microsoft.com/office/drawing/2014/main" id="{72AE7550-720A-8235-1993-198F1251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59247" y="506139"/>
              <a:ext cx="633118" cy="468529"/>
            </a:xfrm>
            <a:prstGeom prst="rect">
              <a:avLst/>
            </a:prstGeom>
          </p:spPr>
        </p:pic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76F8869-DA3A-48E0-7B10-33663285FF4E}"/>
              </a:ext>
            </a:extLst>
          </p:cNvPr>
          <p:cNvGrpSpPr/>
          <p:nvPr/>
        </p:nvGrpSpPr>
        <p:grpSpPr>
          <a:xfrm>
            <a:off x="5271575" y="3507353"/>
            <a:ext cx="824132" cy="714087"/>
            <a:chOff x="1176338" y="4049984"/>
            <a:chExt cx="1144118" cy="723164"/>
          </a:xfrm>
        </p:grpSpPr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0C88CE7B-2E39-D4A7-7F00-59FC099764C8}"/>
                </a:ext>
              </a:extLst>
            </p:cNvPr>
            <p:cNvSpPr/>
            <p:nvPr/>
          </p:nvSpPr>
          <p:spPr>
            <a:xfrm>
              <a:off x="1176338" y="4049984"/>
              <a:ext cx="1144118" cy="723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699407BB-BE66-3362-DE85-E02BE46EF1E2}"/>
                </a:ext>
              </a:extLst>
            </p:cNvPr>
            <p:cNvSpPr/>
            <p:nvPr/>
          </p:nvSpPr>
          <p:spPr>
            <a:xfrm>
              <a:off x="1291511" y="4286764"/>
              <a:ext cx="113818" cy="40580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C5849CAE-2D3B-AF41-9153-E6A129C73756}"/>
                </a:ext>
              </a:extLst>
            </p:cNvPr>
            <p:cNvSpPr/>
            <p:nvPr/>
          </p:nvSpPr>
          <p:spPr>
            <a:xfrm>
              <a:off x="1490219" y="4286763"/>
              <a:ext cx="11381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925FF1B3-563E-120A-022B-70FC835D6541}"/>
                </a:ext>
              </a:extLst>
            </p:cNvPr>
            <p:cNvSpPr/>
            <p:nvPr/>
          </p:nvSpPr>
          <p:spPr>
            <a:xfrm>
              <a:off x="1698777" y="4286763"/>
              <a:ext cx="111072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968998E5-720E-6E8B-9BFA-65B54A0D3C3A}"/>
                </a:ext>
              </a:extLst>
            </p:cNvPr>
            <p:cNvSpPr/>
            <p:nvPr/>
          </p:nvSpPr>
          <p:spPr>
            <a:xfrm>
              <a:off x="1908139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51EDBB0E-6534-BB28-15D1-253AF49F87B8}"/>
                </a:ext>
              </a:extLst>
            </p:cNvPr>
            <p:cNvSpPr/>
            <p:nvPr/>
          </p:nvSpPr>
          <p:spPr>
            <a:xfrm>
              <a:off x="2119752" y="4281693"/>
              <a:ext cx="110307" cy="41087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8484BD13-A207-627D-426C-A402C68DC3C6}"/>
                </a:ext>
              </a:extLst>
            </p:cNvPr>
            <p:cNvSpPr/>
            <p:nvPr/>
          </p:nvSpPr>
          <p:spPr>
            <a:xfrm>
              <a:off x="2120324" y="4138649"/>
              <a:ext cx="109735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44AEC0FC-80EF-FED5-98B5-031526557C6E}"/>
                </a:ext>
              </a:extLst>
            </p:cNvPr>
            <p:cNvSpPr/>
            <p:nvPr/>
          </p:nvSpPr>
          <p:spPr>
            <a:xfrm>
              <a:off x="1911597" y="4138649"/>
              <a:ext cx="106850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0F4AA5FF-4CEF-1CAD-35FD-82BB82B1F929}"/>
                </a:ext>
              </a:extLst>
            </p:cNvPr>
            <p:cNvSpPr/>
            <p:nvPr/>
          </p:nvSpPr>
          <p:spPr>
            <a:xfrm>
              <a:off x="1699543" y="4143719"/>
              <a:ext cx="110306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8C6E164-10EB-53C6-FFFB-2C5C259FCA6C}"/>
                </a:ext>
              </a:extLst>
            </p:cNvPr>
            <p:cNvSpPr/>
            <p:nvPr/>
          </p:nvSpPr>
          <p:spPr>
            <a:xfrm>
              <a:off x="1490463" y="4143719"/>
              <a:ext cx="113573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8D984458-160D-550B-42FE-00BE9A030F62}"/>
                </a:ext>
              </a:extLst>
            </p:cNvPr>
            <p:cNvSpPr/>
            <p:nvPr/>
          </p:nvSpPr>
          <p:spPr>
            <a:xfrm>
              <a:off x="1291511" y="4143718"/>
              <a:ext cx="113817" cy="143045"/>
            </a:xfrm>
            <a:prstGeom prst="roundRect">
              <a:avLst>
                <a:gd name="adj" fmla="val 138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F4CA503B-3688-9FD7-0A49-3C89D5E2619E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 flipH="1">
            <a:off x="3152500" y="3345392"/>
            <a:ext cx="1073" cy="16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2508017-B0CA-F339-7CDF-FE956E291D4D}"/>
              </a:ext>
            </a:extLst>
          </p:cNvPr>
          <p:cNvCxnSpPr>
            <a:cxnSpLocks/>
            <a:stCxn id="233" idx="2"/>
            <a:endCxn id="291" idx="0"/>
          </p:cNvCxnSpPr>
          <p:nvPr/>
        </p:nvCxnSpPr>
        <p:spPr>
          <a:xfrm flipH="1">
            <a:off x="5683641" y="3345393"/>
            <a:ext cx="1074" cy="16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7739C2D0-7B7A-2909-47D5-42AD642AEE43}"/>
              </a:ext>
            </a:extLst>
          </p:cNvPr>
          <p:cNvCxnSpPr>
            <a:stCxn id="73" idx="3"/>
            <a:endCxn id="6" idx="1"/>
          </p:cNvCxnSpPr>
          <p:nvPr/>
        </p:nvCxnSpPr>
        <p:spPr>
          <a:xfrm>
            <a:off x="3564566" y="3864397"/>
            <a:ext cx="33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906EA16-EF2B-490A-F401-C7657409089B}"/>
              </a:ext>
            </a:extLst>
          </p:cNvPr>
          <p:cNvCxnSpPr>
            <a:cxnSpLocks/>
            <a:stCxn id="291" idx="1"/>
            <a:endCxn id="6" idx="3"/>
          </p:cNvCxnSpPr>
          <p:nvPr/>
        </p:nvCxnSpPr>
        <p:spPr>
          <a:xfrm flipH="1">
            <a:off x="4981635" y="3864397"/>
            <a:ext cx="289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98916CB-4970-24B6-E763-EDB206BED2BD}"/>
              </a:ext>
            </a:extLst>
          </p:cNvPr>
          <p:cNvSpPr/>
          <p:nvPr/>
        </p:nvSpPr>
        <p:spPr>
          <a:xfrm rot="16200000">
            <a:off x="4574517" y="3051167"/>
            <a:ext cx="519208" cy="981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</a:t>
            </a:r>
            <a:endParaRPr lang="de-DE" sz="2400" dirty="0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4F29A826-EABA-8F71-42D9-E020FF546E3C}"/>
              </a:ext>
            </a:extLst>
          </p:cNvPr>
          <p:cNvSpPr/>
          <p:nvPr/>
        </p:nvSpPr>
        <p:spPr>
          <a:xfrm rot="16200000">
            <a:off x="4411988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t+1</a:t>
            </a:r>
            <a:endParaRPr lang="de-DE" sz="2400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594EA60E-7FD9-CE80-5251-37AB87F756C8}"/>
              </a:ext>
            </a:extLst>
          </p:cNvPr>
          <p:cNvSpPr/>
          <p:nvPr/>
        </p:nvSpPr>
        <p:spPr>
          <a:xfrm rot="16200000">
            <a:off x="4249459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t+2</a:t>
            </a:r>
          </a:p>
        </p:txBody>
      </p: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id="{6C547A2E-18FA-77C2-D842-6F64D1C76E60}"/>
              </a:ext>
            </a:extLst>
          </p:cNvPr>
          <p:cNvSpPr/>
          <p:nvPr/>
        </p:nvSpPr>
        <p:spPr>
          <a:xfrm rot="16200000">
            <a:off x="4086930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t+3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7E904BCD-22F8-67E1-CC43-CD44F4F6D9C1}"/>
              </a:ext>
            </a:extLst>
          </p:cNvPr>
          <p:cNvSpPr/>
          <p:nvPr/>
        </p:nvSpPr>
        <p:spPr>
          <a:xfrm rot="16200000">
            <a:off x="3924401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t+4</a:t>
            </a:r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F4D18FF7-393E-E1C7-782E-63F07505006E}"/>
              </a:ext>
            </a:extLst>
          </p:cNvPr>
          <p:cNvSpPr/>
          <p:nvPr/>
        </p:nvSpPr>
        <p:spPr>
          <a:xfrm rot="16200000">
            <a:off x="3761872" y="3051167"/>
            <a:ext cx="519208" cy="981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t+5</a:t>
            </a: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1031A272-F641-D2D0-00E9-E345BB2797B1}"/>
              </a:ext>
            </a:extLst>
          </p:cNvPr>
          <p:cNvSpPr/>
          <p:nvPr/>
        </p:nvSpPr>
        <p:spPr>
          <a:xfrm rot="16200000">
            <a:off x="4789456" y="2746897"/>
            <a:ext cx="84850" cy="1026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2B046A5F-9E07-C5F5-1661-BA3C829103BD}"/>
              </a:ext>
            </a:extLst>
          </p:cNvPr>
          <p:cNvSpPr/>
          <p:nvPr/>
        </p:nvSpPr>
        <p:spPr>
          <a:xfrm rot="16200000">
            <a:off x="4627812" y="2747658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A4CFFEFF-27DB-2327-9DE1-BC5C694F39C1}"/>
              </a:ext>
            </a:extLst>
          </p:cNvPr>
          <p:cNvSpPr/>
          <p:nvPr/>
        </p:nvSpPr>
        <p:spPr>
          <a:xfrm rot="16200000">
            <a:off x="4466168" y="2748419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427E62EC-D2BE-B150-617E-9E6D3756E52F}"/>
              </a:ext>
            </a:extLst>
          </p:cNvPr>
          <p:cNvSpPr/>
          <p:nvPr/>
        </p:nvSpPr>
        <p:spPr>
          <a:xfrm rot="16200000">
            <a:off x="4304524" y="2749180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450F815A-5F58-C35A-5D9C-A04467A4F142}"/>
              </a:ext>
            </a:extLst>
          </p:cNvPr>
          <p:cNvSpPr/>
          <p:nvPr/>
        </p:nvSpPr>
        <p:spPr>
          <a:xfrm rot="16200000">
            <a:off x="4142880" y="2749941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39C858E1-3F88-52C5-2EBA-0493CA3A507E}"/>
              </a:ext>
            </a:extLst>
          </p:cNvPr>
          <p:cNvSpPr/>
          <p:nvPr/>
        </p:nvSpPr>
        <p:spPr>
          <a:xfrm rot="16200000">
            <a:off x="3981236" y="2750702"/>
            <a:ext cx="84850" cy="1026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39" name="Arc 338">
            <a:extLst>
              <a:ext uri="{FF2B5EF4-FFF2-40B4-BE49-F238E27FC236}">
                <a16:creationId xmlns:a16="http://schemas.microsoft.com/office/drawing/2014/main" id="{F070A031-47D3-1716-AAD9-3D987513F4DF}"/>
              </a:ext>
            </a:extLst>
          </p:cNvPr>
          <p:cNvSpPr/>
          <p:nvPr/>
        </p:nvSpPr>
        <p:spPr>
          <a:xfrm rot="10800000">
            <a:off x="3685030" y="3117196"/>
            <a:ext cx="1383562" cy="1444516"/>
          </a:xfrm>
          <a:prstGeom prst="arc">
            <a:avLst>
              <a:gd name="adj1" fmla="val 17884462"/>
              <a:gd name="adj2" fmla="val 3076966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B9D4A24D-6FE1-F6A0-9E16-DD63FF4E5863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4448775" y="4841723"/>
            <a:ext cx="0" cy="227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20401C8D-5B23-3FCC-2D7C-DDB6020B1959}"/>
              </a:ext>
            </a:extLst>
          </p:cNvPr>
          <p:cNvCxnSpPr>
            <a:cxnSpLocks/>
            <a:stCxn id="127" idx="1"/>
            <a:endCxn id="160" idx="0"/>
          </p:cNvCxnSpPr>
          <p:nvPr/>
        </p:nvCxnSpPr>
        <p:spPr>
          <a:xfrm flipH="1">
            <a:off x="3513240" y="2169030"/>
            <a:ext cx="284754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4DA124-7DE7-418F-AFFE-154E4C7EE4CE}"/>
              </a:ext>
            </a:extLst>
          </p:cNvPr>
          <p:cNvCxnSpPr>
            <a:cxnSpLocks/>
            <a:stCxn id="251" idx="2"/>
            <a:endCxn id="123" idx="1"/>
          </p:cNvCxnSpPr>
          <p:nvPr/>
        </p:nvCxnSpPr>
        <p:spPr>
          <a:xfrm flipV="1">
            <a:off x="6147011" y="1949696"/>
            <a:ext cx="184214" cy="3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D27F6112-019D-0A02-D8C6-A8C700492E8B}"/>
              </a:ext>
            </a:extLst>
          </p:cNvPr>
          <p:cNvSpPr txBox="1"/>
          <p:nvPr/>
        </p:nvSpPr>
        <p:spPr>
          <a:xfrm>
            <a:off x="3788402" y="1841975"/>
            <a:ext cx="111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Global image features</a:t>
            </a:r>
            <a:endParaRPr lang="de-DE" sz="80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EF65D69B-5CF0-7A23-E0C6-1B8637910673}"/>
              </a:ext>
            </a:extLst>
          </p:cNvPr>
          <p:cNvCxnSpPr>
            <a:cxnSpLocks/>
            <a:stCxn id="353" idx="1"/>
            <a:endCxn id="161" idx="2"/>
          </p:cNvCxnSpPr>
          <p:nvPr/>
        </p:nvCxnSpPr>
        <p:spPr>
          <a:xfrm flipH="1">
            <a:off x="3615899" y="1949697"/>
            <a:ext cx="172503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DB33CF05-FD6D-D421-90FC-DED5BE382B00}"/>
              </a:ext>
            </a:extLst>
          </p:cNvPr>
          <p:cNvSpPr txBox="1"/>
          <p:nvPr/>
        </p:nvSpPr>
        <p:spPr>
          <a:xfrm>
            <a:off x="6331225" y="2057418"/>
            <a:ext cx="1796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Root-relative pose features</a:t>
            </a:r>
            <a:endParaRPr lang="de-DE" sz="80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5DB12F0-6C54-659F-05AD-C5825360E0AA}"/>
              </a:ext>
            </a:extLst>
          </p:cNvPr>
          <p:cNvCxnSpPr>
            <a:cxnSpLocks/>
            <a:stCxn id="250" idx="2"/>
            <a:endCxn id="359" idx="1"/>
          </p:cNvCxnSpPr>
          <p:nvPr/>
        </p:nvCxnSpPr>
        <p:spPr>
          <a:xfrm flipV="1">
            <a:off x="6147011" y="2165140"/>
            <a:ext cx="184214" cy="3893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14AA6605-86C9-B3DE-E25B-0D1ADB0E4FDE}"/>
              </a:ext>
            </a:extLst>
          </p:cNvPr>
          <p:cNvSpPr txBox="1"/>
          <p:nvPr/>
        </p:nvSpPr>
        <p:spPr>
          <a:xfrm>
            <a:off x="3893284" y="2524860"/>
            <a:ext cx="1084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Targets &amp; Predictions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175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11</cp:revision>
  <dcterms:created xsi:type="dcterms:W3CDTF">2023-06-29T16:05:48Z</dcterms:created>
  <dcterms:modified xsi:type="dcterms:W3CDTF">2023-06-30T16:24:17Z</dcterms:modified>
</cp:coreProperties>
</file>