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FDC3-82E8-72CE-E96F-76EC1898D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4F2E2-49EC-4BC7-A766-417A66E4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F530F-95BF-4BD6-FC19-A457A1CE2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68DF4-49B3-B704-DD3F-47F151421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56373-6791-C48D-CB18-174CF44E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96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B3DF4-6C47-E081-A175-39BBA9BE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FCC26-5121-3BA8-43D6-5D38D422B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9E4ED-F0CF-04AA-0B32-45C14DB2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03C2D-0FDB-B36B-E41B-D8EC5006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62DFA-BF86-6830-E715-1FA4E31E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99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5AD88-149E-733E-00CD-49FF3C49E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00C3A-FFA2-AC91-E5DA-C7E93D80C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612B3-AFEB-3D4A-A0AF-DB823F6F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4F82D-DE78-98ED-F747-314043B7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08F5C-9965-088B-36A2-97B27FC8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32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CEDB-3D28-3568-ED19-5535542D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F5848-070B-F080-7825-D5928DFFD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DFD99-3A76-2543-A9CC-595DC83C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5D24F-888C-4D64-BA88-4BB011EED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1658A-D0E8-A0FD-A2BD-968E1452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02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C60F-448B-5BB8-8889-7648D62A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113F4-2A26-55C2-61B1-ED0B6D451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B8557-C61D-9817-97BD-79C0ED2F3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8EA32-8B7C-793F-4686-678BA186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E2CAF-0FA2-DF44-A910-C2F12470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03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1DC8-4943-766F-F35E-9A4F47C5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B0FAC-AE5F-906F-5DD7-4B8032748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0B676-33CB-3EFC-C4B6-626D557AA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2B531-2F69-5659-0C5D-4F6AFC2A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E1BA6-5F20-AA1A-F5BF-3DAA88C2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E8CCB-E0A0-6C7C-B617-53A65074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2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9E11-C1B1-3BBB-73F2-4F63ED1B3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EC861-3244-0018-95AD-66ED51097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42368-8D0B-5645-BB98-8C23198A1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FF8D3-F62E-F3EE-D0BD-0B5554A31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DD536-13C8-52FB-335A-A4406CCB4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FAC3E-EA5A-FFF7-DB1B-4A7B7B99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E115CB-D6BB-6543-E551-851BD073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C95FC-5E0C-A405-08E6-4F44E9E3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21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0C53-70AF-B5EB-989D-0CCC2921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36CD3-E3D3-2F24-1005-FC4E6C33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01010-D2DA-5E29-C676-3AC5CCFE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0930E-C261-3D2C-61DD-28B352F1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80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1AEFBA-8BD8-7FF9-79F1-9DE502EC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F9226-EB0F-B193-F422-80D7336C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A110A-A821-5BFB-3FB9-28541922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44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97F6-57B9-EA73-EF70-74522C89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3D633-F8C9-E00A-C1CC-CE6250C43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64759-F7C4-D039-C8FC-E6582046D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54790-9574-08FF-7A1F-1F35556B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3DFCA-38FC-29C0-8C22-64AB237A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A0353-92EF-D13F-6A4D-F78A870B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85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7C6E-5B73-CD49-F036-47C7FDD7D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3ABF7-E1C6-1F49-5BFA-98C92FE09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9FD10-4474-B245-9C1D-700D3043B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A335F-155C-7E3A-0F0D-4DFEEEBA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864E5-F7F4-E443-8E89-1018AA67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21897-AB97-EAE4-836A-80B2FDBE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79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EB28E-3717-528A-D81F-3CC3861D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0E366-C666-7E52-EFF0-707DB125B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4357F-D1A2-CE86-FCC5-D68DD6B05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635A0-EB9B-44C2-A63D-A3C2CBA7C7B2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95408-E2A0-120F-6E32-633498C1F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6DFB3-E07F-FC96-80AF-6429BE37B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69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54AF-F2B9-E95E-6B59-ADEB02E50D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CBD24-1D73-B2FF-CD91-6A1B403FBD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90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204">
            <a:extLst>
              <a:ext uri="{FF2B5EF4-FFF2-40B4-BE49-F238E27FC236}">
                <a16:creationId xmlns:a16="http://schemas.microsoft.com/office/drawing/2014/main" id="{B8A5A8E7-A3B6-BB23-40EB-166BD2E04E66}"/>
              </a:ext>
            </a:extLst>
          </p:cNvPr>
          <p:cNvGrpSpPr/>
          <p:nvPr/>
        </p:nvGrpSpPr>
        <p:grpSpPr>
          <a:xfrm rot="16200000">
            <a:off x="3494116" y="-1331769"/>
            <a:ext cx="4797232" cy="10110258"/>
            <a:chOff x="1332560" y="210292"/>
            <a:chExt cx="4797232" cy="6668294"/>
          </a:xfrm>
        </p:grpSpPr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947AB7B9-DEA0-924C-1511-22BE95FE3CAF}"/>
                </a:ext>
              </a:extLst>
            </p:cNvPr>
            <p:cNvCxnSpPr>
              <a:cxnSpLocks/>
            </p:cNvCxnSpPr>
            <p:nvPr/>
          </p:nvCxnSpPr>
          <p:spPr>
            <a:xfrm>
              <a:off x="1493165" y="1563295"/>
              <a:ext cx="2189" cy="194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phic 13" descr="Images with solid fill">
              <a:extLst>
                <a:ext uri="{FF2B5EF4-FFF2-40B4-BE49-F238E27FC236}">
                  <a16:creationId xmlns:a16="http://schemas.microsoft.com/office/drawing/2014/main" id="{9AD3E5C8-1239-D9C4-C093-54426569D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7994" y="305382"/>
              <a:ext cx="474484" cy="474484"/>
            </a:xfrm>
            <a:prstGeom prst="rect">
              <a:avLst/>
            </a:prstGeom>
          </p:spPr>
        </p:pic>
        <p:pic>
          <p:nvPicPr>
            <p:cNvPr id="13" name="Graphic 12" descr="Drawing Figure with solid fill">
              <a:extLst>
                <a:ext uri="{FF2B5EF4-FFF2-40B4-BE49-F238E27FC236}">
                  <a16:creationId xmlns:a16="http://schemas.microsoft.com/office/drawing/2014/main" id="{4070AAA1-D8CE-E641-E876-B41775D58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39146" y="210292"/>
              <a:ext cx="474484" cy="474484"/>
            </a:xfrm>
            <a:prstGeom prst="rect">
              <a:avLst/>
            </a:prstGeom>
          </p:spPr>
        </p:pic>
        <p:pic>
          <p:nvPicPr>
            <p:cNvPr id="12" name="Graphic 11" descr="Drawing Figure with solid fill">
              <a:extLst>
                <a:ext uri="{FF2B5EF4-FFF2-40B4-BE49-F238E27FC236}">
                  <a16:creationId xmlns:a16="http://schemas.microsoft.com/office/drawing/2014/main" id="{32BB5633-01CC-3CF7-0A0F-E9EC930EC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00315" y="326953"/>
              <a:ext cx="474484" cy="474484"/>
            </a:xfrm>
            <a:prstGeom prst="rect">
              <a:avLst/>
            </a:prstGeom>
          </p:spPr>
        </p:pic>
        <p:pic>
          <p:nvPicPr>
            <p:cNvPr id="11" name="Graphic 10" descr="Drawing Figure with solid fill">
              <a:extLst>
                <a:ext uri="{FF2B5EF4-FFF2-40B4-BE49-F238E27FC236}">
                  <a16:creationId xmlns:a16="http://schemas.microsoft.com/office/drawing/2014/main" id="{7242CD84-9078-8D01-C96F-661BCF2B3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61484" y="443614"/>
              <a:ext cx="474484" cy="474484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650EC7E-AF32-D94C-BD1F-1C14338D28E4}"/>
                </a:ext>
              </a:extLst>
            </p:cNvPr>
            <p:cNvSpPr/>
            <p:nvPr/>
          </p:nvSpPr>
          <p:spPr>
            <a:xfrm>
              <a:off x="1384078" y="933818"/>
              <a:ext cx="1592986" cy="588048"/>
            </a:xfrm>
            <a:prstGeom prst="roundRect">
              <a:avLst>
                <a:gd name="adj" fmla="val 12321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Feature Encoder (Spatial Attention) (</a:t>
              </a:r>
              <a:r>
                <a:rPr lang="en-US" sz="1100" dirty="0" err="1"/>
                <a:t>ViT</a:t>
              </a:r>
              <a:r>
                <a:rPr lang="en-US" sz="1100" dirty="0"/>
                <a:t>)</a:t>
              </a:r>
              <a:endParaRPr lang="de-DE" sz="1100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7A54FA5-9A3E-3707-7266-2FABC87E6623}"/>
                </a:ext>
              </a:extLst>
            </p:cNvPr>
            <p:cNvSpPr/>
            <p:nvPr/>
          </p:nvSpPr>
          <p:spPr>
            <a:xfrm>
              <a:off x="4435305" y="1095903"/>
              <a:ext cx="1592986" cy="380038"/>
            </a:xfrm>
            <a:prstGeom prst="roundRect">
              <a:avLst>
                <a:gd name="adj" fmla="val 12321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D63E116-0862-F87A-D794-943BBC1ECE33}"/>
                </a:ext>
              </a:extLst>
            </p:cNvPr>
            <p:cNvSpPr/>
            <p:nvPr/>
          </p:nvSpPr>
          <p:spPr>
            <a:xfrm>
              <a:off x="4411193" y="4503492"/>
              <a:ext cx="1666322" cy="723164"/>
            </a:xfrm>
            <a:prstGeom prst="roundRect">
              <a:avLst>
                <a:gd name="adj" fmla="val 12321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pic>
          <p:nvPicPr>
            <p:cNvPr id="8" name="Graphic 7" descr="Images with solid fill">
              <a:extLst>
                <a:ext uri="{FF2B5EF4-FFF2-40B4-BE49-F238E27FC236}">
                  <a16:creationId xmlns:a16="http://schemas.microsoft.com/office/drawing/2014/main" id="{9F06ADF2-7D91-54FD-1CC7-9DCFDC572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968025" y="427242"/>
              <a:ext cx="474484" cy="474484"/>
            </a:xfrm>
            <a:prstGeom prst="rect">
              <a:avLst/>
            </a:prstGeom>
          </p:spPr>
        </p:pic>
        <p:pic>
          <p:nvPicPr>
            <p:cNvPr id="10" name="Graphic 9" descr="Drawing Figure with solid fill">
              <a:extLst>
                <a:ext uri="{FF2B5EF4-FFF2-40B4-BE49-F238E27FC236}">
                  <a16:creationId xmlns:a16="http://schemas.microsoft.com/office/drawing/2014/main" id="{6C74A144-82FB-0500-2A06-7B04BBBA2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833635" y="575508"/>
              <a:ext cx="474484" cy="474484"/>
            </a:xfrm>
            <a:prstGeom prst="rect">
              <a:avLst/>
            </a:prstGeom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CD7744A-ED15-4D93-9C6D-CAE768E5B63C}"/>
                </a:ext>
              </a:extLst>
            </p:cNvPr>
            <p:cNvSpPr/>
            <p:nvPr/>
          </p:nvSpPr>
          <p:spPr>
            <a:xfrm>
              <a:off x="5906110" y="1946871"/>
              <a:ext cx="121349" cy="42729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0E9A60E-9C4F-F671-ECA4-213A6C760396}"/>
                </a:ext>
              </a:extLst>
            </p:cNvPr>
            <p:cNvSpPr/>
            <p:nvPr/>
          </p:nvSpPr>
          <p:spPr>
            <a:xfrm>
              <a:off x="5906110" y="1803025"/>
              <a:ext cx="121349" cy="143045"/>
            </a:xfrm>
            <a:prstGeom prst="roundRect">
              <a:avLst>
                <a:gd name="adj" fmla="val 13802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551FF82-4268-0FAE-4C17-EC1485059319}"/>
                </a:ext>
              </a:extLst>
            </p:cNvPr>
            <p:cNvSpPr/>
            <p:nvPr/>
          </p:nvSpPr>
          <p:spPr>
            <a:xfrm>
              <a:off x="5534044" y="1946871"/>
              <a:ext cx="121349" cy="42729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2D30599B-79CE-5EFA-86ED-B17B24F61F7E}"/>
                </a:ext>
              </a:extLst>
            </p:cNvPr>
            <p:cNvSpPr/>
            <p:nvPr/>
          </p:nvSpPr>
          <p:spPr>
            <a:xfrm>
              <a:off x="5534044" y="1803025"/>
              <a:ext cx="121349" cy="143045"/>
            </a:xfrm>
            <a:prstGeom prst="roundRect">
              <a:avLst>
                <a:gd name="adj" fmla="val 13802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24056A8-45FF-FCAB-6758-961D757CCC7D}"/>
                </a:ext>
              </a:extLst>
            </p:cNvPr>
            <p:cNvSpPr/>
            <p:nvPr/>
          </p:nvSpPr>
          <p:spPr>
            <a:xfrm>
              <a:off x="5194989" y="1946871"/>
              <a:ext cx="121349" cy="42729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4ECB7CB-6930-913F-3A85-844CC6179F54}"/>
                </a:ext>
              </a:extLst>
            </p:cNvPr>
            <p:cNvSpPr/>
            <p:nvPr/>
          </p:nvSpPr>
          <p:spPr>
            <a:xfrm>
              <a:off x="5195183" y="1803025"/>
              <a:ext cx="121349" cy="143045"/>
            </a:xfrm>
            <a:prstGeom prst="roundRect">
              <a:avLst>
                <a:gd name="adj" fmla="val 13802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4E18C82-53F3-93E7-7CE8-34360A761263}"/>
                </a:ext>
              </a:extLst>
            </p:cNvPr>
            <p:cNvSpPr/>
            <p:nvPr/>
          </p:nvSpPr>
          <p:spPr>
            <a:xfrm>
              <a:off x="4832403" y="1946871"/>
              <a:ext cx="121349" cy="42729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0488C63-B32D-FBAD-E462-CBD2F119DAE3}"/>
                </a:ext>
              </a:extLst>
            </p:cNvPr>
            <p:cNvSpPr/>
            <p:nvPr/>
          </p:nvSpPr>
          <p:spPr>
            <a:xfrm>
              <a:off x="4832075" y="1803025"/>
              <a:ext cx="121349" cy="143045"/>
            </a:xfrm>
            <a:prstGeom prst="roundRect">
              <a:avLst>
                <a:gd name="adj" fmla="val 13802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033B2CE-10BB-6935-966B-E3B228DEF97A}"/>
                </a:ext>
              </a:extLst>
            </p:cNvPr>
            <p:cNvSpPr/>
            <p:nvPr/>
          </p:nvSpPr>
          <p:spPr>
            <a:xfrm>
              <a:off x="4483389" y="1946871"/>
              <a:ext cx="121349" cy="42729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897A311-24C1-59B6-0D4A-98E2727CE698}"/>
                </a:ext>
              </a:extLst>
            </p:cNvPr>
            <p:cNvSpPr/>
            <p:nvPr/>
          </p:nvSpPr>
          <p:spPr>
            <a:xfrm>
              <a:off x="4483389" y="1803025"/>
              <a:ext cx="121349" cy="143045"/>
            </a:xfrm>
            <a:prstGeom prst="roundRect">
              <a:avLst>
                <a:gd name="adj" fmla="val 13802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0069AAE-1792-B758-C766-57965DEB7B97}"/>
                </a:ext>
              </a:extLst>
            </p:cNvPr>
            <p:cNvSpPr txBox="1"/>
            <p:nvPr/>
          </p:nvSpPr>
          <p:spPr>
            <a:xfrm>
              <a:off x="4351437" y="1442214"/>
              <a:ext cx="29601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t=n</a:t>
              </a:r>
              <a:endParaRPr lang="de-DE" sz="6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F2C0E8F-D512-5480-E40B-1E371A45A9C6}"/>
                </a:ext>
              </a:extLst>
            </p:cNvPr>
            <p:cNvSpPr txBox="1"/>
            <p:nvPr/>
          </p:nvSpPr>
          <p:spPr>
            <a:xfrm>
              <a:off x="4601198" y="1443104"/>
              <a:ext cx="46487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t=n+1</a:t>
              </a:r>
              <a:endParaRPr lang="de-DE" sz="6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F5A59EF-21D4-8B1B-8A21-C702E0AEAB7E}"/>
                </a:ext>
              </a:extLst>
            </p:cNvPr>
            <p:cNvSpPr txBox="1"/>
            <p:nvPr/>
          </p:nvSpPr>
          <p:spPr>
            <a:xfrm>
              <a:off x="4984004" y="1445386"/>
              <a:ext cx="4250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t=n+2</a:t>
              </a:r>
              <a:endParaRPr lang="de-DE" sz="6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3C805BF-4D0D-42CC-FCBC-94776E7AD7DF}"/>
                </a:ext>
              </a:extLst>
            </p:cNvPr>
            <p:cNvSpPr txBox="1"/>
            <p:nvPr/>
          </p:nvSpPr>
          <p:spPr>
            <a:xfrm>
              <a:off x="5314411" y="1446764"/>
              <a:ext cx="44548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t=n+3</a:t>
              </a:r>
              <a:endParaRPr lang="de-DE" sz="6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1DD5E7B-6996-3038-5109-DD010F54C8BD}"/>
                </a:ext>
              </a:extLst>
            </p:cNvPr>
            <p:cNvSpPr txBox="1"/>
            <p:nvPr/>
          </p:nvSpPr>
          <p:spPr>
            <a:xfrm>
              <a:off x="5721806" y="1450424"/>
              <a:ext cx="4079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t=n+4</a:t>
              </a:r>
              <a:endParaRPr lang="de-DE" sz="600" dirty="0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1CD7806-99DD-37B5-138C-5DF21F5DB9AF}"/>
                </a:ext>
              </a:extLst>
            </p:cNvPr>
            <p:cNvSpPr/>
            <p:nvPr/>
          </p:nvSpPr>
          <p:spPr>
            <a:xfrm>
              <a:off x="1393588" y="2656634"/>
              <a:ext cx="1592986" cy="723164"/>
            </a:xfrm>
            <a:prstGeom prst="roundRect">
              <a:avLst>
                <a:gd name="adj" fmla="val 12321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Encoder (Temporal Attention)</a:t>
              </a:r>
              <a:endParaRPr lang="de-DE" sz="1100" dirty="0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3ED038E4-700C-DC7A-13E2-BA728F95F470}"/>
                </a:ext>
              </a:extLst>
            </p:cNvPr>
            <p:cNvSpPr/>
            <p:nvPr/>
          </p:nvSpPr>
          <p:spPr>
            <a:xfrm>
              <a:off x="2855715" y="1951925"/>
              <a:ext cx="121349" cy="42729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A3A8F959-9E18-FFEA-15A1-06F52EA3CBA6}"/>
                </a:ext>
              </a:extLst>
            </p:cNvPr>
            <p:cNvSpPr/>
            <p:nvPr/>
          </p:nvSpPr>
          <p:spPr>
            <a:xfrm>
              <a:off x="2855715" y="1808079"/>
              <a:ext cx="121349" cy="143045"/>
            </a:xfrm>
            <a:prstGeom prst="roundRect">
              <a:avLst>
                <a:gd name="adj" fmla="val 1380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95C27425-DF53-24B4-D6CD-145452D59EB3}"/>
                </a:ext>
              </a:extLst>
            </p:cNvPr>
            <p:cNvSpPr/>
            <p:nvPr/>
          </p:nvSpPr>
          <p:spPr>
            <a:xfrm>
              <a:off x="2483649" y="1951925"/>
              <a:ext cx="121349" cy="42729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6383A922-F69E-A449-8BE7-1F43E3ED6566}"/>
                </a:ext>
              </a:extLst>
            </p:cNvPr>
            <p:cNvSpPr/>
            <p:nvPr/>
          </p:nvSpPr>
          <p:spPr>
            <a:xfrm>
              <a:off x="2483649" y="1808079"/>
              <a:ext cx="121349" cy="143045"/>
            </a:xfrm>
            <a:prstGeom prst="roundRect">
              <a:avLst>
                <a:gd name="adj" fmla="val 1380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70932DC0-0C55-2DF6-39A1-F126B46FEB4D}"/>
                </a:ext>
              </a:extLst>
            </p:cNvPr>
            <p:cNvSpPr/>
            <p:nvPr/>
          </p:nvSpPr>
          <p:spPr>
            <a:xfrm>
              <a:off x="2144594" y="1951925"/>
              <a:ext cx="121349" cy="42729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DAF3AE4-4961-E51E-BD07-73556CDC1615}"/>
                </a:ext>
              </a:extLst>
            </p:cNvPr>
            <p:cNvSpPr/>
            <p:nvPr/>
          </p:nvSpPr>
          <p:spPr>
            <a:xfrm>
              <a:off x="2144788" y="1808079"/>
              <a:ext cx="121349" cy="143045"/>
            </a:xfrm>
            <a:prstGeom prst="roundRect">
              <a:avLst>
                <a:gd name="adj" fmla="val 1380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03A6D89F-FFC3-46DC-2ED4-554747CBF2F8}"/>
                </a:ext>
              </a:extLst>
            </p:cNvPr>
            <p:cNvSpPr/>
            <p:nvPr/>
          </p:nvSpPr>
          <p:spPr>
            <a:xfrm>
              <a:off x="1782008" y="1951925"/>
              <a:ext cx="121349" cy="42729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EB0EBD49-D55E-7B6C-6F8C-3A0ED1596A48}"/>
                </a:ext>
              </a:extLst>
            </p:cNvPr>
            <p:cNvSpPr/>
            <p:nvPr/>
          </p:nvSpPr>
          <p:spPr>
            <a:xfrm>
              <a:off x="1781680" y="1808079"/>
              <a:ext cx="121349" cy="143045"/>
            </a:xfrm>
            <a:prstGeom prst="roundRect">
              <a:avLst>
                <a:gd name="adj" fmla="val 1380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4EB8A1AE-0DE0-0177-952A-1E6BAEF0A79B}"/>
                </a:ext>
              </a:extLst>
            </p:cNvPr>
            <p:cNvSpPr/>
            <p:nvPr/>
          </p:nvSpPr>
          <p:spPr>
            <a:xfrm>
              <a:off x="1432994" y="1951925"/>
              <a:ext cx="121349" cy="42729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0D57A28E-242A-219B-FBE4-8C3C50D8BB0F}"/>
                </a:ext>
              </a:extLst>
            </p:cNvPr>
            <p:cNvSpPr/>
            <p:nvPr/>
          </p:nvSpPr>
          <p:spPr>
            <a:xfrm>
              <a:off x="1432994" y="1808079"/>
              <a:ext cx="121349" cy="143045"/>
            </a:xfrm>
            <a:prstGeom prst="roundRect">
              <a:avLst>
                <a:gd name="adj" fmla="val 1380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182292-5141-F03C-8572-D0BDD3870AC2}"/>
                </a:ext>
              </a:extLst>
            </p:cNvPr>
            <p:cNvSpPr txBox="1"/>
            <p:nvPr/>
          </p:nvSpPr>
          <p:spPr>
            <a:xfrm>
              <a:off x="1332560" y="1522951"/>
              <a:ext cx="29601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t=n</a:t>
              </a:r>
              <a:endParaRPr lang="de-DE" sz="6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4DE49AD-4829-B8E2-7E9E-5E0B9D90A1B4}"/>
                </a:ext>
              </a:extLst>
            </p:cNvPr>
            <p:cNvSpPr txBox="1"/>
            <p:nvPr/>
          </p:nvSpPr>
          <p:spPr>
            <a:xfrm>
              <a:off x="1635492" y="1519293"/>
              <a:ext cx="4102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t=n+1</a:t>
              </a:r>
              <a:endParaRPr lang="de-DE" sz="6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D73BB7C-EC07-400F-719C-06BFA1961171}"/>
                </a:ext>
              </a:extLst>
            </p:cNvPr>
            <p:cNvSpPr txBox="1"/>
            <p:nvPr/>
          </p:nvSpPr>
          <p:spPr>
            <a:xfrm>
              <a:off x="2016715" y="1513427"/>
              <a:ext cx="36321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t=n+2</a:t>
              </a:r>
              <a:endParaRPr lang="de-DE" sz="6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78F00FD-3A4C-AA92-0902-C3A241C45BC4}"/>
                </a:ext>
              </a:extLst>
            </p:cNvPr>
            <p:cNvSpPr txBox="1"/>
            <p:nvPr/>
          </p:nvSpPr>
          <p:spPr>
            <a:xfrm>
              <a:off x="2342912" y="1515570"/>
              <a:ext cx="36864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t=n+3</a:t>
              </a:r>
              <a:endParaRPr lang="de-DE" sz="6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FF51AA2-89FA-2E45-7122-FA06EF4B7145}"/>
                </a:ext>
              </a:extLst>
            </p:cNvPr>
            <p:cNvSpPr txBox="1"/>
            <p:nvPr/>
          </p:nvSpPr>
          <p:spPr>
            <a:xfrm>
              <a:off x="2715399" y="1509637"/>
              <a:ext cx="38133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t=n+4</a:t>
              </a:r>
              <a:endParaRPr lang="de-DE" sz="600" dirty="0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9433B24-7EAC-CC55-F166-0CF75D9F2541}"/>
                </a:ext>
              </a:extLst>
            </p:cNvPr>
            <p:cNvGrpSpPr/>
            <p:nvPr/>
          </p:nvGrpSpPr>
          <p:grpSpPr>
            <a:xfrm>
              <a:off x="1618022" y="3634216"/>
              <a:ext cx="1144118" cy="723164"/>
              <a:chOff x="1176338" y="4049984"/>
              <a:chExt cx="1144118" cy="723164"/>
            </a:xfrm>
          </p:grpSpPr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D5A20952-8E3C-03D5-81F4-111B802FA030}"/>
                  </a:ext>
                </a:extLst>
              </p:cNvPr>
              <p:cNvSpPr/>
              <p:nvPr/>
            </p:nvSpPr>
            <p:spPr>
              <a:xfrm>
                <a:off x="1176338" y="4049984"/>
                <a:ext cx="1144118" cy="72316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EBA6CDA5-32A7-B322-5701-5D14D7007048}"/>
                  </a:ext>
                </a:extLst>
              </p:cNvPr>
              <p:cNvSpPr/>
              <p:nvPr/>
            </p:nvSpPr>
            <p:spPr>
              <a:xfrm>
                <a:off x="1291511" y="4286764"/>
                <a:ext cx="113818" cy="405804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CB13003A-77CA-418C-4FFF-CE9AB96643DB}"/>
                  </a:ext>
                </a:extLst>
              </p:cNvPr>
              <p:cNvSpPr/>
              <p:nvPr/>
            </p:nvSpPr>
            <p:spPr>
              <a:xfrm>
                <a:off x="1490219" y="4286763"/>
                <a:ext cx="113817" cy="410875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22CB406B-C7BB-4C05-5C32-E63BC305C795}"/>
                  </a:ext>
                </a:extLst>
              </p:cNvPr>
              <p:cNvSpPr/>
              <p:nvPr/>
            </p:nvSpPr>
            <p:spPr>
              <a:xfrm>
                <a:off x="1698777" y="4286763"/>
                <a:ext cx="111072" cy="410875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055BA897-C554-79C0-041E-3928B408E2D9}"/>
                  </a:ext>
                </a:extLst>
              </p:cNvPr>
              <p:cNvSpPr/>
              <p:nvPr/>
            </p:nvSpPr>
            <p:spPr>
              <a:xfrm>
                <a:off x="1908139" y="4281693"/>
                <a:ext cx="110307" cy="410875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02F0F2B1-C24B-1466-157A-B339572F30DA}"/>
                  </a:ext>
                </a:extLst>
              </p:cNvPr>
              <p:cNvSpPr/>
              <p:nvPr/>
            </p:nvSpPr>
            <p:spPr>
              <a:xfrm>
                <a:off x="2119752" y="4281693"/>
                <a:ext cx="110307" cy="410875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485153CC-0EC2-F718-5FE3-286F27FF7AB8}"/>
                  </a:ext>
                </a:extLst>
              </p:cNvPr>
              <p:cNvSpPr/>
              <p:nvPr/>
            </p:nvSpPr>
            <p:spPr>
              <a:xfrm>
                <a:off x="2120324" y="4138649"/>
                <a:ext cx="109735" cy="143045"/>
              </a:xfrm>
              <a:prstGeom prst="roundRect">
                <a:avLst>
                  <a:gd name="adj" fmla="val 13802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91AB41F5-D3E8-DF74-660B-922B751905D1}"/>
                  </a:ext>
                </a:extLst>
              </p:cNvPr>
              <p:cNvSpPr/>
              <p:nvPr/>
            </p:nvSpPr>
            <p:spPr>
              <a:xfrm>
                <a:off x="1911597" y="4138649"/>
                <a:ext cx="106850" cy="143045"/>
              </a:xfrm>
              <a:prstGeom prst="roundRect">
                <a:avLst>
                  <a:gd name="adj" fmla="val 13802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5B13BCFA-121B-632A-862C-8AAC5FF29D66}"/>
                  </a:ext>
                </a:extLst>
              </p:cNvPr>
              <p:cNvSpPr/>
              <p:nvPr/>
            </p:nvSpPr>
            <p:spPr>
              <a:xfrm>
                <a:off x="1699543" y="4143719"/>
                <a:ext cx="110306" cy="143045"/>
              </a:xfrm>
              <a:prstGeom prst="roundRect">
                <a:avLst>
                  <a:gd name="adj" fmla="val 13802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0B480483-4B06-3F84-54DA-3F4D19E56762}"/>
                  </a:ext>
                </a:extLst>
              </p:cNvPr>
              <p:cNvSpPr/>
              <p:nvPr/>
            </p:nvSpPr>
            <p:spPr>
              <a:xfrm>
                <a:off x="1490463" y="4143719"/>
                <a:ext cx="113573" cy="143045"/>
              </a:xfrm>
              <a:prstGeom prst="roundRect">
                <a:avLst>
                  <a:gd name="adj" fmla="val 13802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EFE70FA1-8171-9810-1527-C8E30B6B01AA}"/>
                  </a:ext>
                </a:extLst>
              </p:cNvPr>
              <p:cNvSpPr/>
              <p:nvPr/>
            </p:nvSpPr>
            <p:spPr>
              <a:xfrm>
                <a:off x="1291511" y="4143718"/>
                <a:ext cx="113817" cy="143045"/>
              </a:xfrm>
              <a:prstGeom prst="roundRect">
                <a:avLst>
                  <a:gd name="adj" fmla="val 13802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5911B011-0553-6116-05DA-8F895C7BD20E}"/>
                </a:ext>
              </a:extLst>
            </p:cNvPr>
            <p:cNvSpPr/>
            <p:nvPr/>
          </p:nvSpPr>
          <p:spPr>
            <a:xfrm>
              <a:off x="4448124" y="2542127"/>
              <a:ext cx="1592986" cy="723164"/>
            </a:xfrm>
            <a:prstGeom prst="roundRect">
              <a:avLst>
                <a:gd name="adj" fmla="val 12321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DE8A701-5FF7-5147-E111-5F0813F7E607}"/>
                </a:ext>
              </a:extLst>
            </p:cNvPr>
            <p:cNvGrpSpPr/>
            <p:nvPr/>
          </p:nvGrpSpPr>
          <p:grpSpPr>
            <a:xfrm>
              <a:off x="4672295" y="3522953"/>
              <a:ext cx="1144118" cy="723164"/>
              <a:chOff x="1176338" y="4049984"/>
              <a:chExt cx="1144118" cy="723164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C9A13343-CDD8-2AE7-7526-CC96000E7553}"/>
                  </a:ext>
                </a:extLst>
              </p:cNvPr>
              <p:cNvSpPr/>
              <p:nvPr/>
            </p:nvSpPr>
            <p:spPr>
              <a:xfrm>
                <a:off x="1176338" y="4049984"/>
                <a:ext cx="1144118" cy="72316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CF9DEB1F-192A-A677-9AC2-15D09823D5AD}"/>
                  </a:ext>
                </a:extLst>
              </p:cNvPr>
              <p:cNvSpPr/>
              <p:nvPr/>
            </p:nvSpPr>
            <p:spPr>
              <a:xfrm>
                <a:off x="1291511" y="4286764"/>
                <a:ext cx="113818" cy="405804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2FFEFFA4-4E4B-C204-A154-13E2974B448E}"/>
                  </a:ext>
                </a:extLst>
              </p:cNvPr>
              <p:cNvSpPr/>
              <p:nvPr/>
            </p:nvSpPr>
            <p:spPr>
              <a:xfrm>
                <a:off x="1490219" y="4286763"/>
                <a:ext cx="113817" cy="41087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B0E2DCF1-D4C3-791C-86F9-DC73B7E01867}"/>
                  </a:ext>
                </a:extLst>
              </p:cNvPr>
              <p:cNvSpPr/>
              <p:nvPr/>
            </p:nvSpPr>
            <p:spPr>
              <a:xfrm>
                <a:off x="1698777" y="4286763"/>
                <a:ext cx="111072" cy="41087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A43D26DB-B44E-EE2E-9FB2-7393891ACCC6}"/>
                  </a:ext>
                </a:extLst>
              </p:cNvPr>
              <p:cNvSpPr/>
              <p:nvPr/>
            </p:nvSpPr>
            <p:spPr>
              <a:xfrm>
                <a:off x="1908139" y="4281693"/>
                <a:ext cx="110307" cy="41087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81DD57BB-AC37-6981-47F4-2826E709902A}"/>
                  </a:ext>
                </a:extLst>
              </p:cNvPr>
              <p:cNvSpPr/>
              <p:nvPr/>
            </p:nvSpPr>
            <p:spPr>
              <a:xfrm>
                <a:off x="2119752" y="4281693"/>
                <a:ext cx="110307" cy="410875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E93E3A6F-C539-E913-B403-790F6BED2351}"/>
                  </a:ext>
                </a:extLst>
              </p:cNvPr>
              <p:cNvSpPr/>
              <p:nvPr/>
            </p:nvSpPr>
            <p:spPr>
              <a:xfrm>
                <a:off x="2120324" y="4138649"/>
                <a:ext cx="109735" cy="143045"/>
              </a:xfrm>
              <a:prstGeom prst="roundRect">
                <a:avLst>
                  <a:gd name="adj" fmla="val 13802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DF17CDCD-53E6-4CB0-8B95-72C0EA95A92F}"/>
                  </a:ext>
                </a:extLst>
              </p:cNvPr>
              <p:cNvSpPr/>
              <p:nvPr/>
            </p:nvSpPr>
            <p:spPr>
              <a:xfrm>
                <a:off x="1911597" y="4138649"/>
                <a:ext cx="106850" cy="143045"/>
              </a:xfrm>
              <a:prstGeom prst="roundRect">
                <a:avLst>
                  <a:gd name="adj" fmla="val 13802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55F850C4-2A5E-C979-D016-753CF06213FA}"/>
                  </a:ext>
                </a:extLst>
              </p:cNvPr>
              <p:cNvSpPr/>
              <p:nvPr/>
            </p:nvSpPr>
            <p:spPr>
              <a:xfrm>
                <a:off x="1699543" y="4143719"/>
                <a:ext cx="110306" cy="143045"/>
              </a:xfrm>
              <a:prstGeom prst="roundRect">
                <a:avLst>
                  <a:gd name="adj" fmla="val 13802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A446B799-DDCE-E663-1C02-675E065FA46A}"/>
                  </a:ext>
                </a:extLst>
              </p:cNvPr>
              <p:cNvSpPr/>
              <p:nvPr/>
            </p:nvSpPr>
            <p:spPr>
              <a:xfrm>
                <a:off x="1490463" y="4143719"/>
                <a:ext cx="113573" cy="143045"/>
              </a:xfrm>
              <a:prstGeom prst="roundRect">
                <a:avLst>
                  <a:gd name="adj" fmla="val 13802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89FA548D-F1ED-7230-000C-B424685135EA}"/>
                  </a:ext>
                </a:extLst>
              </p:cNvPr>
              <p:cNvSpPr/>
              <p:nvPr/>
            </p:nvSpPr>
            <p:spPr>
              <a:xfrm>
                <a:off x="1291511" y="4143718"/>
                <a:ext cx="113817" cy="143045"/>
              </a:xfrm>
              <a:prstGeom prst="roundRect">
                <a:avLst>
                  <a:gd name="adj" fmla="val 13802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09F1E870-4BF8-4866-6595-0584545980B7}"/>
                </a:ext>
              </a:extLst>
            </p:cNvPr>
            <p:cNvCxnSpPr>
              <a:cxnSpLocks/>
              <a:stCxn id="73" idx="3"/>
              <a:endCxn id="6" idx="1"/>
            </p:cNvCxnSpPr>
            <p:nvPr/>
          </p:nvCxnSpPr>
          <p:spPr>
            <a:xfrm>
              <a:off x="2762140" y="3995798"/>
              <a:ext cx="1649053" cy="869276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F6161DA0-036B-7F05-D9C4-1D2CA55B0D01}"/>
                </a:ext>
              </a:extLst>
            </p:cNvPr>
            <p:cNvGrpSpPr/>
            <p:nvPr/>
          </p:nvGrpSpPr>
          <p:grpSpPr>
            <a:xfrm>
              <a:off x="4808756" y="6045347"/>
              <a:ext cx="894833" cy="833239"/>
              <a:chOff x="8828674" y="5639940"/>
              <a:chExt cx="894833" cy="833239"/>
            </a:xfrm>
          </p:grpSpPr>
          <p:pic>
            <p:nvPicPr>
              <p:cNvPr id="114" name="Graphic 113" descr="Drawing Figure with solid fill">
                <a:extLst>
                  <a:ext uri="{FF2B5EF4-FFF2-40B4-BE49-F238E27FC236}">
                    <a16:creationId xmlns:a16="http://schemas.microsoft.com/office/drawing/2014/main" id="{7F10E669-9FEA-EC70-9966-836388479C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249023" y="5639940"/>
                <a:ext cx="474484" cy="474484"/>
              </a:xfrm>
              <a:prstGeom prst="rect">
                <a:avLst/>
              </a:prstGeom>
            </p:spPr>
          </p:pic>
          <p:pic>
            <p:nvPicPr>
              <p:cNvPr id="115" name="Graphic 114" descr="Drawing Figure with solid fill">
                <a:extLst>
                  <a:ext uri="{FF2B5EF4-FFF2-40B4-BE49-F238E27FC236}">
                    <a16:creationId xmlns:a16="http://schemas.microsoft.com/office/drawing/2014/main" id="{EDE05AD1-EDF3-0B5A-5D63-FD574BE9C6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110192" y="5756601"/>
                <a:ext cx="474484" cy="474484"/>
              </a:xfrm>
              <a:prstGeom prst="rect">
                <a:avLst/>
              </a:prstGeom>
            </p:spPr>
          </p:pic>
          <p:pic>
            <p:nvPicPr>
              <p:cNvPr id="116" name="Graphic 115" descr="Drawing Figure with solid fill">
                <a:extLst>
                  <a:ext uri="{FF2B5EF4-FFF2-40B4-BE49-F238E27FC236}">
                    <a16:creationId xmlns:a16="http://schemas.microsoft.com/office/drawing/2014/main" id="{492AB4D9-CB5E-7DEB-7CB6-2AA799473D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971361" y="5873262"/>
                <a:ext cx="474484" cy="474484"/>
              </a:xfrm>
              <a:prstGeom prst="rect">
                <a:avLst/>
              </a:prstGeom>
            </p:spPr>
          </p:pic>
          <p:pic>
            <p:nvPicPr>
              <p:cNvPr id="117" name="Graphic 116" descr="Drawing Figure with solid fill">
                <a:extLst>
                  <a:ext uri="{FF2B5EF4-FFF2-40B4-BE49-F238E27FC236}">
                    <a16:creationId xmlns:a16="http://schemas.microsoft.com/office/drawing/2014/main" id="{5217958E-62C2-2E36-22D3-12FCF12A52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828674" y="5998695"/>
                <a:ext cx="474484" cy="474484"/>
              </a:xfrm>
              <a:prstGeom prst="rect">
                <a:avLst/>
              </a:prstGeom>
            </p:spPr>
          </p:pic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347E1BB-BBCD-5230-E932-7D6973DD38D8}"/>
                </a:ext>
              </a:extLst>
            </p:cNvPr>
            <p:cNvCxnSpPr>
              <a:cxnSpLocks/>
              <a:stCxn id="59" idx="3"/>
              <a:endCxn id="29" idx="1"/>
            </p:cNvCxnSpPr>
            <p:nvPr/>
          </p:nvCxnSpPr>
          <p:spPr>
            <a:xfrm flipV="1">
              <a:off x="2977064" y="1874548"/>
              <a:ext cx="1506325" cy="5054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421FF89-D6CC-DF81-87DB-67F121E8BCE8}"/>
                </a:ext>
              </a:extLst>
            </p:cNvPr>
            <p:cNvSpPr txBox="1"/>
            <p:nvPr/>
          </p:nvSpPr>
          <p:spPr>
            <a:xfrm>
              <a:off x="3159114" y="1319238"/>
              <a:ext cx="11567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Global Features i.e. (Global image feature and Global root joint feature)</a:t>
              </a:r>
              <a:endParaRPr lang="de-DE" sz="800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C9B03279-6C39-9D9C-5519-9460E9F3EFAC}"/>
                </a:ext>
              </a:extLst>
            </p:cNvPr>
            <p:cNvCxnSpPr>
              <a:cxnSpLocks/>
              <a:stCxn id="58" idx="3"/>
              <a:endCxn id="20" idx="1"/>
            </p:cNvCxnSpPr>
            <p:nvPr/>
          </p:nvCxnSpPr>
          <p:spPr>
            <a:xfrm flipV="1">
              <a:off x="2977064" y="2160516"/>
              <a:ext cx="1506325" cy="5054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8233B82-529D-7CD1-7BBA-3B09B9E32185}"/>
                </a:ext>
              </a:extLst>
            </p:cNvPr>
            <p:cNvSpPr txBox="1"/>
            <p:nvPr/>
          </p:nvSpPr>
          <p:spPr>
            <a:xfrm>
              <a:off x="3124468" y="2252727"/>
              <a:ext cx="1226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Local Features i.e. (Local image feature and Local root relative pose feature)</a:t>
              </a:r>
              <a:endParaRPr lang="de-DE" sz="800" dirty="0"/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1F7C26DC-FCA3-76EB-A7C8-EFEFD114D21F}"/>
                </a:ext>
              </a:extLst>
            </p:cNvPr>
            <p:cNvCxnSpPr>
              <a:cxnSpLocks/>
              <a:stCxn id="95" idx="2"/>
              <a:endCxn id="6" idx="0"/>
            </p:cNvCxnSpPr>
            <p:nvPr/>
          </p:nvCxnSpPr>
          <p:spPr>
            <a:xfrm>
              <a:off x="5244354" y="4246117"/>
              <a:ext cx="0" cy="2573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4469785-6E59-6798-5667-F087AF8DF2CE}"/>
                </a:ext>
              </a:extLst>
            </p:cNvPr>
            <p:cNvSpPr/>
            <p:nvPr/>
          </p:nvSpPr>
          <p:spPr>
            <a:xfrm>
              <a:off x="4416183" y="5580470"/>
              <a:ext cx="1686311" cy="2557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Linear Projection</a:t>
              </a:r>
              <a:endParaRPr lang="de-DE" sz="1050" dirty="0"/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29285F2B-9406-3D56-9F07-76ADDC6E57AF}"/>
                </a:ext>
              </a:extLst>
            </p:cNvPr>
            <p:cNvCxnSpPr>
              <a:stCxn id="52" idx="2"/>
              <a:endCxn id="73" idx="0"/>
            </p:cNvCxnSpPr>
            <p:nvPr/>
          </p:nvCxnSpPr>
          <p:spPr>
            <a:xfrm>
              <a:off x="2190081" y="3379798"/>
              <a:ext cx="0" cy="254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152ADA7E-F43B-E65D-424B-E6886EE56179}"/>
                </a:ext>
              </a:extLst>
            </p:cNvPr>
            <p:cNvCxnSpPr/>
            <p:nvPr/>
          </p:nvCxnSpPr>
          <p:spPr>
            <a:xfrm>
              <a:off x="1839151" y="1565478"/>
              <a:ext cx="2189" cy="194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A77052A4-F862-41EF-5865-6B14A4BCB050}"/>
                </a:ext>
              </a:extLst>
            </p:cNvPr>
            <p:cNvCxnSpPr/>
            <p:nvPr/>
          </p:nvCxnSpPr>
          <p:spPr>
            <a:xfrm>
              <a:off x="2206909" y="1561843"/>
              <a:ext cx="2189" cy="194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8F8546DF-39C6-0BA9-BF07-68D27944FA4B}"/>
                </a:ext>
              </a:extLst>
            </p:cNvPr>
            <p:cNvCxnSpPr/>
            <p:nvPr/>
          </p:nvCxnSpPr>
          <p:spPr>
            <a:xfrm>
              <a:off x="2546709" y="1558892"/>
              <a:ext cx="2189" cy="194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398127E1-2445-400A-DA46-A48AC74637AC}"/>
                </a:ext>
              </a:extLst>
            </p:cNvPr>
            <p:cNvCxnSpPr/>
            <p:nvPr/>
          </p:nvCxnSpPr>
          <p:spPr>
            <a:xfrm>
              <a:off x="2915793" y="1561843"/>
              <a:ext cx="2189" cy="194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25D3C72B-7A21-E7A9-E107-0E6FF21FF470}"/>
                </a:ext>
              </a:extLst>
            </p:cNvPr>
            <p:cNvCxnSpPr>
              <a:cxnSpLocks/>
            </p:cNvCxnSpPr>
            <p:nvPr/>
          </p:nvCxnSpPr>
          <p:spPr>
            <a:xfrm>
              <a:off x="1490976" y="2410423"/>
              <a:ext cx="2189" cy="194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2980CEA4-A8DC-73E8-2F9A-7E3F5773A9F7}"/>
                </a:ext>
              </a:extLst>
            </p:cNvPr>
            <p:cNvCxnSpPr>
              <a:cxnSpLocks/>
            </p:cNvCxnSpPr>
            <p:nvPr/>
          </p:nvCxnSpPr>
          <p:spPr>
            <a:xfrm>
              <a:off x="1836962" y="2412606"/>
              <a:ext cx="2189" cy="194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11F7D419-3A31-A23B-5FEB-35B1E4CC91E2}"/>
                </a:ext>
              </a:extLst>
            </p:cNvPr>
            <p:cNvCxnSpPr>
              <a:cxnSpLocks/>
            </p:cNvCxnSpPr>
            <p:nvPr/>
          </p:nvCxnSpPr>
          <p:spPr>
            <a:xfrm>
              <a:off x="2204720" y="2408971"/>
              <a:ext cx="2189" cy="194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CC805BAE-917C-3EBD-F0AB-70264624CB3A}"/>
                </a:ext>
              </a:extLst>
            </p:cNvPr>
            <p:cNvCxnSpPr>
              <a:cxnSpLocks/>
            </p:cNvCxnSpPr>
            <p:nvPr/>
          </p:nvCxnSpPr>
          <p:spPr>
            <a:xfrm>
              <a:off x="2544520" y="2406020"/>
              <a:ext cx="2189" cy="194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2B61C851-DC38-D425-3786-F0E0B070433B}"/>
                </a:ext>
              </a:extLst>
            </p:cNvPr>
            <p:cNvCxnSpPr>
              <a:cxnSpLocks/>
            </p:cNvCxnSpPr>
            <p:nvPr/>
          </p:nvCxnSpPr>
          <p:spPr>
            <a:xfrm>
              <a:off x="2913604" y="2408971"/>
              <a:ext cx="2189" cy="194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121F8601-084D-AA45-0991-A7E347824050}"/>
                </a:ext>
              </a:extLst>
            </p:cNvPr>
            <p:cNvCxnSpPr>
              <a:cxnSpLocks/>
            </p:cNvCxnSpPr>
            <p:nvPr/>
          </p:nvCxnSpPr>
          <p:spPr>
            <a:xfrm>
              <a:off x="4537685" y="1579881"/>
              <a:ext cx="2189" cy="194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7B65B2CB-9394-9B26-9375-D3968C5260FD}"/>
                </a:ext>
              </a:extLst>
            </p:cNvPr>
            <p:cNvCxnSpPr>
              <a:cxnSpLocks/>
            </p:cNvCxnSpPr>
            <p:nvPr/>
          </p:nvCxnSpPr>
          <p:spPr>
            <a:xfrm>
              <a:off x="4892847" y="1584785"/>
              <a:ext cx="2189" cy="194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8514EC3-15C0-EC82-9427-C739675AE3AC}"/>
                </a:ext>
              </a:extLst>
            </p:cNvPr>
            <p:cNvCxnSpPr>
              <a:cxnSpLocks/>
            </p:cNvCxnSpPr>
            <p:nvPr/>
          </p:nvCxnSpPr>
          <p:spPr>
            <a:xfrm>
              <a:off x="5257150" y="1583957"/>
              <a:ext cx="2189" cy="194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4CD0252D-4D2B-2BF0-074C-14DC65CBCA2F}"/>
                </a:ext>
              </a:extLst>
            </p:cNvPr>
            <p:cNvCxnSpPr>
              <a:cxnSpLocks/>
            </p:cNvCxnSpPr>
            <p:nvPr/>
          </p:nvCxnSpPr>
          <p:spPr>
            <a:xfrm>
              <a:off x="5589244" y="1584785"/>
              <a:ext cx="2189" cy="194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642BEED7-B60F-2EA1-CEA6-FF43622792CA}"/>
                </a:ext>
              </a:extLst>
            </p:cNvPr>
            <p:cNvCxnSpPr>
              <a:cxnSpLocks/>
            </p:cNvCxnSpPr>
            <p:nvPr/>
          </p:nvCxnSpPr>
          <p:spPr>
            <a:xfrm>
              <a:off x="5966784" y="1583957"/>
              <a:ext cx="2189" cy="194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4DBB3F06-5350-6CE3-B2CE-EFF821A00C9F}"/>
                </a:ext>
              </a:extLst>
            </p:cNvPr>
            <p:cNvCxnSpPr>
              <a:cxnSpLocks/>
            </p:cNvCxnSpPr>
            <p:nvPr/>
          </p:nvCxnSpPr>
          <p:spPr>
            <a:xfrm>
              <a:off x="4533346" y="2355938"/>
              <a:ext cx="2189" cy="194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717F96CA-2F5E-A91D-963D-57A8149C2C32}"/>
                </a:ext>
              </a:extLst>
            </p:cNvPr>
            <p:cNvCxnSpPr>
              <a:cxnSpLocks/>
            </p:cNvCxnSpPr>
            <p:nvPr/>
          </p:nvCxnSpPr>
          <p:spPr>
            <a:xfrm>
              <a:off x="4888508" y="2360842"/>
              <a:ext cx="2189" cy="194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8F9B3CC7-4BCF-F7AF-74D5-2B71A72C64F9}"/>
                </a:ext>
              </a:extLst>
            </p:cNvPr>
            <p:cNvCxnSpPr>
              <a:cxnSpLocks/>
            </p:cNvCxnSpPr>
            <p:nvPr/>
          </p:nvCxnSpPr>
          <p:spPr>
            <a:xfrm>
              <a:off x="5252811" y="2360014"/>
              <a:ext cx="2189" cy="194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D07E5FF8-C4A4-CA98-C2D2-1374BD9C5BF4}"/>
                </a:ext>
              </a:extLst>
            </p:cNvPr>
            <p:cNvCxnSpPr>
              <a:cxnSpLocks/>
            </p:cNvCxnSpPr>
            <p:nvPr/>
          </p:nvCxnSpPr>
          <p:spPr>
            <a:xfrm>
              <a:off x="5584905" y="2360842"/>
              <a:ext cx="2189" cy="194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E4EF21D9-1A77-A204-E49F-F76336057C1B}"/>
                </a:ext>
              </a:extLst>
            </p:cNvPr>
            <p:cNvCxnSpPr>
              <a:cxnSpLocks/>
            </p:cNvCxnSpPr>
            <p:nvPr/>
          </p:nvCxnSpPr>
          <p:spPr>
            <a:xfrm>
              <a:off x="5962445" y="2360014"/>
              <a:ext cx="2189" cy="194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FEB39BD4-143F-2C3E-76B5-30F7DE677A68}"/>
                </a:ext>
              </a:extLst>
            </p:cNvPr>
            <p:cNvCxnSpPr>
              <a:cxnSpLocks/>
              <a:stCxn id="79" idx="2"/>
              <a:endCxn id="95" idx="0"/>
            </p:cNvCxnSpPr>
            <p:nvPr/>
          </p:nvCxnSpPr>
          <p:spPr>
            <a:xfrm flipH="1">
              <a:off x="5244354" y="3265291"/>
              <a:ext cx="263" cy="2576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0D838317-805F-20DB-3EDF-D5E55BEDC3FA}"/>
                </a:ext>
              </a:extLst>
            </p:cNvPr>
            <p:cNvCxnSpPr>
              <a:cxnSpLocks/>
              <a:endCxn id="139" idx="0"/>
            </p:cNvCxnSpPr>
            <p:nvPr/>
          </p:nvCxnSpPr>
          <p:spPr>
            <a:xfrm>
              <a:off x="5257150" y="5226656"/>
              <a:ext cx="2189" cy="3538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or: Curved 190">
              <a:extLst>
                <a:ext uri="{FF2B5EF4-FFF2-40B4-BE49-F238E27FC236}">
                  <a16:creationId xmlns:a16="http://schemas.microsoft.com/office/drawing/2014/main" id="{6C5D11B2-8DB2-11C6-2DEB-75087969C749}"/>
                </a:ext>
              </a:extLst>
            </p:cNvPr>
            <p:cNvCxnSpPr>
              <a:cxnSpLocks/>
              <a:stCxn id="139" idx="3"/>
              <a:endCxn id="95" idx="3"/>
            </p:cNvCxnSpPr>
            <p:nvPr/>
          </p:nvCxnSpPr>
          <p:spPr>
            <a:xfrm flipH="1" flipV="1">
              <a:off x="5816413" y="3884535"/>
              <a:ext cx="286081" cy="1823828"/>
            </a:xfrm>
            <a:prstGeom prst="curvedConnector3">
              <a:avLst>
                <a:gd name="adj1" fmla="val -367574"/>
              </a:avLst>
            </a:prstGeom>
            <a:ln w="28575"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296080DA-B2EB-A05E-9AAA-0A95DA8E0F6B}"/>
              </a:ext>
            </a:extLst>
          </p:cNvPr>
          <p:cNvSpPr txBox="1"/>
          <p:nvPr/>
        </p:nvSpPr>
        <p:spPr>
          <a:xfrm>
            <a:off x="1669209" y="833459"/>
            <a:ext cx="16795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Pose Encoder</a:t>
            </a:r>
            <a:endParaRPr lang="de-DE" sz="16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4BD09685-7FA1-DD90-D439-F0FFE4193FE7}"/>
              </a:ext>
            </a:extLst>
          </p:cNvPr>
          <p:cNvSpPr txBox="1"/>
          <p:nvPr/>
        </p:nvSpPr>
        <p:spPr>
          <a:xfrm>
            <a:off x="3737941" y="812740"/>
            <a:ext cx="23963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Encoder (Temporal Attention)</a:t>
            </a:r>
            <a:endParaRPr lang="de-DE" sz="16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87CA976E-CEFB-3F03-6351-E688F5B1FC52}"/>
              </a:ext>
            </a:extLst>
          </p:cNvPr>
          <p:cNvSpPr txBox="1"/>
          <p:nvPr/>
        </p:nvSpPr>
        <p:spPr>
          <a:xfrm>
            <a:off x="7046815" y="360519"/>
            <a:ext cx="17296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/>
              <a:t>Transformer Decoder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14208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</dc:creator>
  <cp:lastModifiedBy>Mohammad</cp:lastModifiedBy>
  <cp:revision>5</cp:revision>
  <dcterms:created xsi:type="dcterms:W3CDTF">2023-06-29T16:05:48Z</dcterms:created>
  <dcterms:modified xsi:type="dcterms:W3CDTF">2023-06-29T18:36:44Z</dcterms:modified>
</cp:coreProperties>
</file>