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70" r:id="rId7"/>
    <p:sldId id="264" r:id="rId8"/>
    <p:sldId id="267" r:id="rId9"/>
    <p:sldId id="269" r:id="rId10"/>
    <p:sldId id="263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20"/>
    <a:srgbClr val="9F3F21"/>
    <a:srgbClr val="CC00FF"/>
    <a:srgbClr val="7030A0"/>
    <a:srgbClr val="AD18B8"/>
    <a:srgbClr val="92522E"/>
    <a:srgbClr val="21248F"/>
    <a:srgbClr val="634789"/>
    <a:srgbClr val="7C1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FDC3-82E8-72CE-E96F-76EC1898D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4F2E2-49EC-4BC7-A766-417A66E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530F-95BF-4BD6-FC19-A457A1CE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8DF4-49B3-B704-DD3F-47F15142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6373-6791-C48D-CB18-174CF44E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6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3DF4-6C47-E081-A175-39BBA9BE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FCC26-5121-3BA8-43D6-5D38D422B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9E4ED-F0CF-04AA-0B32-45C14DB2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3C2D-0FDB-B36B-E41B-D8EC5006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62DFA-BF86-6830-E715-1FA4E31E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9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5AD88-149E-733E-00CD-49FF3C49E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00C3A-FFA2-AC91-E5DA-C7E93D80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612B3-AFEB-3D4A-A0AF-DB823F6F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F82D-DE78-98ED-F747-314043B7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8F5C-9965-088B-36A2-97B27FC8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32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CEDB-3D28-3568-ED19-5535542D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5848-070B-F080-7825-D5928DFF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FD99-3A76-2543-A9CC-595DC83C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D24F-888C-4D64-BA88-4BB011EE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658A-D0E8-A0FD-A2BD-968E1452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0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C60F-448B-5BB8-8889-7648D62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113F4-2A26-55C2-61B1-ED0B6D451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8557-C61D-9817-97BD-79C0ED2F3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8EA32-8B7C-793F-4686-678BA18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2CAF-0FA2-DF44-A910-C2F12470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0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1DC8-4943-766F-F35E-9A4F47C5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0FAC-AE5F-906F-5DD7-4B803274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0B676-33CB-3EFC-C4B6-626D557AA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2B531-2F69-5659-0C5D-4F6AFC2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E1BA6-5F20-AA1A-F5BF-3DAA88C2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8CCB-E0A0-6C7C-B617-53A65074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9E11-C1B1-3BBB-73F2-4F63ED1B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C861-3244-0018-95AD-66ED5109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42368-8D0B-5645-BB98-8C23198A1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FF8D3-F62E-F3EE-D0BD-0B5554A31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DD536-13C8-52FB-335A-A4406CCB4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FAC3E-EA5A-FFF7-DB1B-4A7B7B99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115CB-D6BB-6543-E551-851BD073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C95FC-5E0C-A405-08E6-4F44E9E3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2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0C53-70AF-B5EB-989D-0CCC2921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36CD3-E3D3-2F24-1005-FC4E6C33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01010-D2DA-5E29-C676-3AC5CCFE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0930E-C261-3D2C-61DD-28B352F1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8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AEFBA-8BD8-7FF9-79F1-9DE502EC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F9226-EB0F-B193-F422-80D7336C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110A-A821-5BFB-3FB9-2854192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4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97F6-57B9-EA73-EF70-74522C89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D633-F8C9-E00A-C1CC-CE6250C4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4759-F7C4-D039-C8FC-E6582046D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54790-9574-08FF-7A1F-1F35556B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DFCA-38FC-29C0-8C22-64AB237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A0353-92EF-D13F-6A4D-F78A870B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85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7C6E-5B73-CD49-F036-47C7FDD7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3ABF7-E1C6-1F49-5BFA-98C92FE0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FD10-4474-B245-9C1D-700D3043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335F-155C-7E3A-0F0D-4DFEEEBA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64E5-F7F4-E443-8E89-1018AA67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21897-AB97-EAE4-836A-80B2FDB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79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EB28E-3717-528A-D81F-3CC3861D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E366-C666-7E52-EFF0-707DB125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357F-D1A2-CE86-FCC5-D68DD6B05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35A0-EB9B-44C2-A63D-A3C2CBA7C7B2}" type="datetimeFigureOut">
              <a:rPr lang="de-DE" smtClean="0"/>
              <a:t>04.07.2023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5408-E2A0-120F-6E32-633498C1F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DFB3-E07F-FC96-80AF-6429BE37B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6D1F-CBBA-42E9-9FB4-DCF20D52B2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6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54AF-F2B9-E95E-6B59-ADEB02E50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CBD24-1D73-B2FF-CD91-6A1B403FB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0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6B256FF4-DA74-83C9-2929-81C8EAF4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“Temporal” Attention</a:t>
            </a:r>
            <a:endParaRPr lang="de-DE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395274A3-0724-8CAE-C534-D270E447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</a:t>
            </a:r>
            <a:endParaRPr lang="de-DE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D2747A3-E580-E0F9-7736-FA78514460AC}"/>
              </a:ext>
            </a:extLst>
          </p:cNvPr>
          <p:cNvSpPr/>
          <p:nvPr/>
        </p:nvSpPr>
        <p:spPr>
          <a:xfrm rot="10800000" flipV="1">
            <a:off x="7964583" y="5192658"/>
            <a:ext cx="1647177" cy="165098"/>
          </a:xfrm>
          <a:prstGeom prst="round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rgbClr val="CC00FF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E1AFC8-7195-9FBF-574F-B68A29C5E49D}"/>
              </a:ext>
            </a:extLst>
          </p:cNvPr>
          <p:cNvSpPr/>
          <p:nvPr/>
        </p:nvSpPr>
        <p:spPr>
          <a:xfrm rot="10800000" flipV="1">
            <a:off x="7964582" y="4950776"/>
            <a:ext cx="1647177" cy="165098"/>
          </a:xfrm>
          <a:prstGeom prst="roundRect">
            <a:avLst/>
          </a:prstGeom>
          <a:solidFill>
            <a:srgbClr val="6347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7A3618-E11C-328F-3374-C9D22EBCA93C}"/>
              </a:ext>
            </a:extLst>
          </p:cNvPr>
          <p:cNvSpPr/>
          <p:nvPr/>
        </p:nvSpPr>
        <p:spPr>
          <a:xfrm rot="10800000" flipV="1">
            <a:off x="7964581" y="4708894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B98B75-6E96-FA08-81C3-89CFFE769935}"/>
              </a:ext>
            </a:extLst>
          </p:cNvPr>
          <p:cNvSpPr/>
          <p:nvPr/>
        </p:nvSpPr>
        <p:spPr>
          <a:xfrm rot="10800000" flipV="1">
            <a:off x="7964580" y="4467012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AE5E54B-5F9B-542D-3B93-34CF03319A88}"/>
              </a:ext>
            </a:extLst>
          </p:cNvPr>
          <p:cNvSpPr/>
          <p:nvPr/>
        </p:nvSpPr>
        <p:spPr>
          <a:xfrm rot="10800000" flipV="1">
            <a:off x="7964579" y="4225130"/>
            <a:ext cx="1647177" cy="165098"/>
          </a:xfrm>
          <a:prstGeom prst="roundRect">
            <a:avLst/>
          </a:prstGeom>
          <a:solidFill>
            <a:srgbClr val="2124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9B710F1-CA55-E60C-CD89-3D909FC4EA0E}"/>
              </a:ext>
            </a:extLst>
          </p:cNvPr>
          <p:cNvSpPr/>
          <p:nvPr/>
        </p:nvSpPr>
        <p:spPr>
          <a:xfrm rot="10800000" flipV="1">
            <a:off x="7964578" y="3983248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79506C1-DE94-3031-CBD4-DD4A74230666}"/>
              </a:ext>
            </a:extLst>
          </p:cNvPr>
          <p:cNvSpPr/>
          <p:nvPr/>
        </p:nvSpPr>
        <p:spPr>
          <a:xfrm rot="10800000" flipV="1">
            <a:off x="7964577" y="3741366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13FD6D-54E7-4AC6-BEAF-65048FC1D3D1}"/>
              </a:ext>
            </a:extLst>
          </p:cNvPr>
          <p:cNvSpPr/>
          <p:nvPr/>
        </p:nvSpPr>
        <p:spPr>
          <a:xfrm rot="10800000" flipV="1">
            <a:off x="7964576" y="3499484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B41C54E-43B1-C813-1F9F-8AD8460FA6C1}"/>
              </a:ext>
            </a:extLst>
          </p:cNvPr>
          <p:cNvSpPr/>
          <p:nvPr/>
        </p:nvSpPr>
        <p:spPr>
          <a:xfrm rot="10800000" flipV="1">
            <a:off x="7964575" y="3257602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A39D15D-F349-5486-6B04-D386C7F1055C}"/>
              </a:ext>
            </a:extLst>
          </p:cNvPr>
          <p:cNvSpPr/>
          <p:nvPr/>
        </p:nvSpPr>
        <p:spPr>
          <a:xfrm rot="10800000" flipV="1">
            <a:off x="7964574" y="3015720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18849BF-C393-347A-6E14-E0AE44BE5F83}"/>
              </a:ext>
            </a:extLst>
          </p:cNvPr>
          <p:cNvSpPr/>
          <p:nvPr/>
        </p:nvSpPr>
        <p:spPr>
          <a:xfrm rot="10800000" flipV="1">
            <a:off x="4979500" y="5192658"/>
            <a:ext cx="1647177" cy="165098"/>
          </a:xfrm>
          <a:prstGeom prst="roundRect">
            <a:avLst/>
          </a:prstGeom>
          <a:solidFill>
            <a:srgbClr val="7C14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8983D8C-FDF8-A008-3BBD-F044868C1C4F}"/>
              </a:ext>
            </a:extLst>
          </p:cNvPr>
          <p:cNvSpPr/>
          <p:nvPr/>
        </p:nvSpPr>
        <p:spPr>
          <a:xfrm rot="10800000" flipV="1">
            <a:off x="4979499" y="4950776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2FAC450-9CD3-AE19-F4B8-C0C4DC683B67}"/>
              </a:ext>
            </a:extLst>
          </p:cNvPr>
          <p:cNvSpPr/>
          <p:nvPr/>
        </p:nvSpPr>
        <p:spPr>
          <a:xfrm rot="10800000" flipV="1">
            <a:off x="4979498" y="4708894"/>
            <a:ext cx="1647177" cy="1650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CD3C534-E10D-2084-B820-81B10D314382}"/>
              </a:ext>
            </a:extLst>
          </p:cNvPr>
          <p:cNvSpPr/>
          <p:nvPr/>
        </p:nvSpPr>
        <p:spPr>
          <a:xfrm rot="10800000" flipV="1">
            <a:off x="4979497" y="4467012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5547ECD-69A6-F358-2747-E04C996E1DD1}"/>
              </a:ext>
            </a:extLst>
          </p:cNvPr>
          <p:cNvSpPr/>
          <p:nvPr/>
        </p:nvSpPr>
        <p:spPr>
          <a:xfrm rot="10800000" flipV="1">
            <a:off x="4979496" y="4225130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9941490-C83F-03A3-A0C4-35AFFD38B288}"/>
              </a:ext>
            </a:extLst>
          </p:cNvPr>
          <p:cNvSpPr/>
          <p:nvPr/>
        </p:nvSpPr>
        <p:spPr>
          <a:xfrm rot="10800000" flipV="1">
            <a:off x="4979495" y="3983248"/>
            <a:ext cx="1647177" cy="16509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A11E537-A9B2-E951-1226-D5433CBC21F1}"/>
              </a:ext>
            </a:extLst>
          </p:cNvPr>
          <p:cNvSpPr/>
          <p:nvPr/>
        </p:nvSpPr>
        <p:spPr>
          <a:xfrm rot="10800000" flipV="1">
            <a:off x="4979494" y="3741366"/>
            <a:ext cx="1647177" cy="1650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D6F93D1-446E-7455-86EB-C92D77BD43FB}"/>
              </a:ext>
            </a:extLst>
          </p:cNvPr>
          <p:cNvSpPr/>
          <p:nvPr/>
        </p:nvSpPr>
        <p:spPr>
          <a:xfrm rot="10800000" flipV="1">
            <a:off x="4979493" y="3499484"/>
            <a:ext cx="1647177" cy="1650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B00FDEB-F052-6494-26EC-5F4ECEC7FE23}"/>
              </a:ext>
            </a:extLst>
          </p:cNvPr>
          <p:cNvSpPr/>
          <p:nvPr/>
        </p:nvSpPr>
        <p:spPr>
          <a:xfrm rot="10800000" flipV="1">
            <a:off x="4979492" y="3257602"/>
            <a:ext cx="1647177" cy="1650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6191F7A-D1CD-B633-D6FD-141FADFF2941}"/>
              </a:ext>
            </a:extLst>
          </p:cNvPr>
          <p:cNvSpPr/>
          <p:nvPr/>
        </p:nvSpPr>
        <p:spPr>
          <a:xfrm rot="10800000" flipV="1">
            <a:off x="4979491" y="3015720"/>
            <a:ext cx="1647177" cy="1650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/>
              <p:nvPr/>
            </p:nvSpPr>
            <p:spPr>
              <a:xfrm>
                <a:off x="5212414" y="2580616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14" y="2580616"/>
                <a:ext cx="12316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C43B5A-CCB5-908E-5BD5-5DEA6C8677D9}"/>
                  </a:ext>
                </a:extLst>
              </p:cNvPr>
              <p:cNvSpPr txBox="1"/>
              <p:nvPr/>
            </p:nvSpPr>
            <p:spPr>
              <a:xfrm>
                <a:off x="8197497" y="2580616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C43B5A-CCB5-908E-5BD5-5DEA6C867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497" y="2580616"/>
                <a:ext cx="12316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C80416-FE10-F870-79C5-4BF9B8DCEF75}"/>
              </a:ext>
            </a:extLst>
          </p:cNvPr>
          <p:cNvCxnSpPr>
            <a:cxnSpLocks/>
            <a:stCxn id="51" idx="1"/>
            <a:endCxn id="42" idx="3"/>
          </p:cNvCxnSpPr>
          <p:nvPr/>
        </p:nvCxnSpPr>
        <p:spPr>
          <a:xfrm flipV="1">
            <a:off x="6626677" y="5033325"/>
            <a:ext cx="1337905" cy="24188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C597C91-F287-09E6-A207-F6EC52CFA3B6}"/>
              </a:ext>
            </a:extLst>
          </p:cNvPr>
          <p:cNvCxnSpPr>
            <a:cxnSpLocks/>
            <a:stCxn id="51" idx="1"/>
            <a:endCxn id="49" idx="3"/>
          </p:cNvCxnSpPr>
          <p:nvPr/>
        </p:nvCxnSpPr>
        <p:spPr>
          <a:xfrm flipV="1">
            <a:off x="6626677" y="3340151"/>
            <a:ext cx="1337898" cy="193505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5C7873-4C5A-BF3B-663D-61E337732665}"/>
              </a:ext>
            </a:extLst>
          </p:cNvPr>
          <p:cNvCxnSpPr>
            <a:cxnSpLocks/>
            <a:stCxn id="51" idx="1"/>
            <a:endCxn id="41" idx="3"/>
          </p:cNvCxnSpPr>
          <p:nvPr/>
        </p:nvCxnSpPr>
        <p:spPr>
          <a:xfrm>
            <a:off x="6626677" y="5275207"/>
            <a:ext cx="1337906" cy="0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ACC6225-448C-7403-C78E-353E3B1E3AE1}"/>
              </a:ext>
            </a:extLst>
          </p:cNvPr>
          <p:cNvCxnSpPr>
            <a:cxnSpLocks/>
            <a:stCxn id="51" idx="1"/>
            <a:endCxn id="45" idx="3"/>
          </p:cNvCxnSpPr>
          <p:nvPr/>
        </p:nvCxnSpPr>
        <p:spPr>
          <a:xfrm flipV="1">
            <a:off x="6626677" y="4307679"/>
            <a:ext cx="1337902" cy="967528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DF4015-5628-0AFC-9476-240E37176C73}"/>
              </a:ext>
            </a:extLst>
          </p:cNvPr>
          <p:cNvSpPr/>
          <p:nvPr/>
        </p:nvSpPr>
        <p:spPr>
          <a:xfrm rot="10800000" flipV="1">
            <a:off x="1994417" y="5192659"/>
            <a:ext cx="1647177" cy="16509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4E56E6-21B6-A189-5F71-1C06914DCE6B}"/>
              </a:ext>
            </a:extLst>
          </p:cNvPr>
          <p:cNvSpPr/>
          <p:nvPr/>
        </p:nvSpPr>
        <p:spPr>
          <a:xfrm rot="10800000" flipV="1">
            <a:off x="1994416" y="4950777"/>
            <a:ext cx="1647177" cy="1650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1372EB-A90F-726A-1097-83CD03895F63}"/>
              </a:ext>
            </a:extLst>
          </p:cNvPr>
          <p:cNvSpPr/>
          <p:nvPr/>
        </p:nvSpPr>
        <p:spPr>
          <a:xfrm rot="10800000" flipV="1">
            <a:off x="1994415" y="4708895"/>
            <a:ext cx="1647177" cy="1650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43CB8E-2021-AD9E-B1CF-892127AEC5F0}"/>
              </a:ext>
            </a:extLst>
          </p:cNvPr>
          <p:cNvSpPr/>
          <p:nvPr/>
        </p:nvSpPr>
        <p:spPr>
          <a:xfrm rot="10800000" flipV="1">
            <a:off x="1994414" y="4467013"/>
            <a:ext cx="1647177" cy="16509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0DD6CA-EF40-EDD4-D899-4433076AE0D5}"/>
              </a:ext>
            </a:extLst>
          </p:cNvPr>
          <p:cNvSpPr/>
          <p:nvPr/>
        </p:nvSpPr>
        <p:spPr>
          <a:xfrm rot="10800000" flipV="1">
            <a:off x="1994413" y="4225131"/>
            <a:ext cx="1647177" cy="1650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142659-5790-6809-34A8-2321C3997208}"/>
              </a:ext>
            </a:extLst>
          </p:cNvPr>
          <p:cNvSpPr/>
          <p:nvPr/>
        </p:nvSpPr>
        <p:spPr>
          <a:xfrm rot="10800000" flipV="1">
            <a:off x="1994412" y="3983249"/>
            <a:ext cx="1647177" cy="1650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2A0697-9585-7A8C-9B87-58FA834393E5}"/>
              </a:ext>
            </a:extLst>
          </p:cNvPr>
          <p:cNvSpPr/>
          <p:nvPr/>
        </p:nvSpPr>
        <p:spPr>
          <a:xfrm rot="10800000" flipV="1">
            <a:off x="1994411" y="3741367"/>
            <a:ext cx="1647177" cy="165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298EED0-2F12-9FBC-9B22-30EF69EFB796}"/>
              </a:ext>
            </a:extLst>
          </p:cNvPr>
          <p:cNvSpPr/>
          <p:nvPr/>
        </p:nvSpPr>
        <p:spPr>
          <a:xfrm rot="10800000" flipV="1">
            <a:off x="1994410" y="3499485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C5FED6-4343-6BA1-B4E7-08189BB536D9}"/>
              </a:ext>
            </a:extLst>
          </p:cNvPr>
          <p:cNvSpPr/>
          <p:nvPr/>
        </p:nvSpPr>
        <p:spPr>
          <a:xfrm rot="10800000" flipV="1">
            <a:off x="1994409" y="3257603"/>
            <a:ext cx="1647177" cy="1650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951E38-320C-6F3E-EBB2-3BE58591F075}"/>
              </a:ext>
            </a:extLst>
          </p:cNvPr>
          <p:cNvSpPr/>
          <p:nvPr/>
        </p:nvSpPr>
        <p:spPr>
          <a:xfrm rot="10800000" flipV="1">
            <a:off x="1994408" y="3015721"/>
            <a:ext cx="1647177" cy="16509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461358-F3E3-0136-DF37-410683D25D9D}"/>
                  </a:ext>
                </a:extLst>
              </p:cNvPr>
              <p:cNvSpPr txBox="1"/>
              <p:nvPr/>
            </p:nvSpPr>
            <p:spPr>
              <a:xfrm>
                <a:off x="2227331" y="2580617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461358-F3E3-0136-DF37-410683D2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31" y="2580617"/>
                <a:ext cx="12316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509B83-F310-213C-5722-BE8E2D420755}"/>
              </a:ext>
            </a:extLst>
          </p:cNvPr>
          <p:cNvCxnSpPr>
            <a:cxnSpLocks/>
          </p:cNvCxnSpPr>
          <p:nvPr/>
        </p:nvCxnSpPr>
        <p:spPr>
          <a:xfrm flipH="1">
            <a:off x="4208106" y="6151630"/>
            <a:ext cx="3312367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797CAE-9D54-CD20-E17B-D213EA002DCC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3641591" y="4549562"/>
            <a:ext cx="1337899" cy="241881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47EFC9-0AB5-5ADC-8BEA-565BAD73CCD0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3641591" y="3098269"/>
            <a:ext cx="1337892" cy="145129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A80303-3D4D-1961-77E6-FA94630CD9E9}"/>
              </a:ext>
            </a:extLst>
          </p:cNvPr>
          <p:cNvCxnSpPr>
            <a:cxnSpLocks/>
            <a:stCxn id="13" idx="1"/>
            <a:endCxn id="51" idx="3"/>
          </p:cNvCxnSpPr>
          <p:nvPr/>
        </p:nvCxnSpPr>
        <p:spPr>
          <a:xfrm>
            <a:off x="3641591" y="4549562"/>
            <a:ext cx="1337909" cy="725645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2D5A55-76B4-693B-167D-3195BF75FA6F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3641591" y="4065797"/>
            <a:ext cx="1337896" cy="48376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E8FEA4-DE62-3502-82E8-3E9E051174E1}"/>
              </a:ext>
            </a:extLst>
          </p:cNvPr>
          <p:cNvCxnSpPr/>
          <p:nvPr/>
        </p:nvCxnSpPr>
        <p:spPr>
          <a:xfrm>
            <a:off x="10375641" y="3056994"/>
            <a:ext cx="0" cy="96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B499B0-34F5-24F1-09B7-A8514A7D5754}"/>
              </a:ext>
            </a:extLst>
          </p:cNvPr>
          <p:cNvCxnSpPr>
            <a:cxnSpLocks/>
          </p:cNvCxnSpPr>
          <p:nvPr/>
        </p:nvCxnSpPr>
        <p:spPr>
          <a:xfrm>
            <a:off x="10375641" y="3056994"/>
            <a:ext cx="978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B4E7E6-9B42-FE27-6713-EE403D9D80C4}"/>
                  </a:ext>
                </a:extLst>
              </p:cNvPr>
              <p:cNvSpPr txBox="1"/>
              <p:nvPr/>
            </p:nvSpPr>
            <p:spPr>
              <a:xfrm>
                <a:off x="9801165" y="4072063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1B4E7E6-9B42-FE27-6713-EE403D9D8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65" y="4072063"/>
                <a:ext cx="1231658" cy="246221"/>
              </a:xfrm>
              <a:prstGeom prst="rect">
                <a:avLst/>
              </a:prstGeom>
              <a:blipFill>
                <a:blip r:embed="rId5"/>
                <a:stretch>
                  <a:fillRect r="-6436"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09776E-E412-C4E9-B347-BDD5552C2599}"/>
                  </a:ext>
                </a:extLst>
              </p:cNvPr>
              <p:cNvSpPr txBox="1"/>
              <p:nvPr/>
            </p:nvSpPr>
            <p:spPr>
              <a:xfrm>
                <a:off x="10711846" y="3103050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09776E-E412-C4E9-B347-BDD5552C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846" y="3103050"/>
                <a:ext cx="1231658" cy="246221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000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6B256FF4-DA74-83C9-2929-81C8EAF4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“Temporal” Attention</a:t>
            </a:r>
            <a:endParaRPr lang="de-DE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395274A3-0724-8CAE-C534-D270E447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</a:t>
            </a:r>
            <a:endParaRPr lang="de-DE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D2747A3-E580-E0F9-7736-FA78514460AC}"/>
              </a:ext>
            </a:extLst>
          </p:cNvPr>
          <p:cNvSpPr/>
          <p:nvPr/>
        </p:nvSpPr>
        <p:spPr>
          <a:xfrm rot="10800000" flipV="1">
            <a:off x="7964583" y="5192658"/>
            <a:ext cx="1647177" cy="1650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E1AFC8-7195-9FBF-574F-B68A29C5E49D}"/>
              </a:ext>
            </a:extLst>
          </p:cNvPr>
          <p:cNvSpPr/>
          <p:nvPr/>
        </p:nvSpPr>
        <p:spPr>
          <a:xfrm rot="10800000" flipV="1">
            <a:off x="7964582" y="4950776"/>
            <a:ext cx="1647177" cy="16509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7A3618-E11C-328F-3374-C9D22EBCA93C}"/>
              </a:ext>
            </a:extLst>
          </p:cNvPr>
          <p:cNvSpPr/>
          <p:nvPr/>
        </p:nvSpPr>
        <p:spPr>
          <a:xfrm rot="10800000" flipV="1">
            <a:off x="7964581" y="4708894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B98B75-6E96-FA08-81C3-89CFFE769935}"/>
              </a:ext>
            </a:extLst>
          </p:cNvPr>
          <p:cNvSpPr/>
          <p:nvPr/>
        </p:nvSpPr>
        <p:spPr>
          <a:xfrm rot="10800000" flipV="1">
            <a:off x="7964580" y="4467012"/>
            <a:ext cx="1647177" cy="1650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AE5E54B-5F9B-542D-3B93-34CF03319A88}"/>
              </a:ext>
            </a:extLst>
          </p:cNvPr>
          <p:cNvSpPr/>
          <p:nvPr/>
        </p:nvSpPr>
        <p:spPr>
          <a:xfrm rot="10800000" flipV="1">
            <a:off x="7964579" y="4225130"/>
            <a:ext cx="1647177" cy="165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9B710F1-CA55-E60C-CD89-3D909FC4EA0E}"/>
              </a:ext>
            </a:extLst>
          </p:cNvPr>
          <p:cNvSpPr/>
          <p:nvPr/>
        </p:nvSpPr>
        <p:spPr>
          <a:xfrm rot="10800000" flipV="1">
            <a:off x="7964578" y="3983248"/>
            <a:ext cx="1647177" cy="16509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79506C1-DE94-3031-CBD4-DD4A74230666}"/>
              </a:ext>
            </a:extLst>
          </p:cNvPr>
          <p:cNvSpPr/>
          <p:nvPr/>
        </p:nvSpPr>
        <p:spPr>
          <a:xfrm rot="10800000" flipV="1">
            <a:off x="7964577" y="3741366"/>
            <a:ext cx="1647177" cy="165098"/>
          </a:xfrm>
          <a:prstGeom prst="roundRect">
            <a:avLst/>
          </a:prstGeom>
          <a:solidFill>
            <a:srgbClr val="925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13FD6D-54E7-4AC6-BEAF-65048FC1D3D1}"/>
              </a:ext>
            </a:extLst>
          </p:cNvPr>
          <p:cNvSpPr/>
          <p:nvPr/>
        </p:nvSpPr>
        <p:spPr>
          <a:xfrm rot="10800000" flipV="1">
            <a:off x="7964576" y="3499484"/>
            <a:ext cx="1647177" cy="165098"/>
          </a:xfrm>
          <a:prstGeom prst="roundRect">
            <a:avLst/>
          </a:prstGeom>
          <a:solidFill>
            <a:srgbClr val="AD1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B41C54E-43B1-C813-1F9F-8AD8460FA6C1}"/>
              </a:ext>
            </a:extLst>
          </p:cNvPr>
          <p:cNvSpPr/>
          <p:nvPr/>
        </p:nvSpPr>
        <p:spPr>
          <a:xfrm rot="10800000" flipV="1">
            <a:off x="7964575" y="3257602"/>
            <a:ext cx="1647177" cy="16509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A39D15D-F349-5486-6B04-D386C7F1055C}"/>
              </a:ext>
            </a:extLst>
          </p:cNvPr>
          <p:cNvSpPr/>
          <p:nvPr/>
        </p:nvSpPr>
        <p:spPr>
          <a:xfrm rot="10800000" flipV="1">
            <a:off x="7964574" y="3015720"/>
            <a:ext cx="1647177" cy="165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/>
              <p:nvPr/>
            </p:nvSpPr>
            <p:spPr>
              <a:xfrm>
                <a:off x="5212414" y="2580616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14" y="2580616"/>
                <a:ext cx="12316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C43B5A-CCB5-908E-5BD5-5DEA6C8677D9}"/>
                  </a:ext>
                </a:extLst>
              </p:cNvPr>
              <p:cNvSpPr txBox="1"/>
              <p:nvPr/>
            </p:nvSpPr>
            <p:spPr>
              <a:xfrm>
                <a:off x="8197497" y="2580616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C43B5A-CCB5-908E-5BD5-5DEA6C867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497" y="2580616"/>
                <a:ext cx="12316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461358-F3E3-0136-DF37-410683D25D9D}"/>
                  </a:ext>
                </a:extLst>
              </p:cNvPr>
              <p:cNvSpPr txBox="1"/>
              <p:nvPr/>
            </p:nvSpPr>
            <p:spPr>
              <a:xfrm>
                <a:off x="2227331" y="2580617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461358-F3E3-0136-DF37-410683D2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31" y="2580617"/>
                <a:ext cx="12316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57A3C4-26BF-C788-5A5A-B587ED9A3C2E}"/>
              </a:ext>
            </a:extLst>
          </p:cNvPr>
          <p:cNvCxnSpPr>
            <a:cxnSpLocks/>
            <a:stCxn id="86" idx="1"/>
            <a:endCxn id="43" idx="3"/>
          </p:cNvCxnSpPr>
          <p:nvPr/>
        </p:nvCxnSpPr>
        <p:spPr>
          <a:xfrm>
            <a:off x="6626653" y="3582033"/>
            <a:ext cx="1337928" cy="120941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93B4D-3DA8-EE78-875A-8E554A0158F4}"/>
              </a:ext>
            </a:extLst>
          </p:cNvPr>
          <p:cNvCxnSpPr>
            <a:cxnSpLocks/>
            <a:stCxn id="84" idx="1"/>
            <a:endCxn id="43" idx="3"/>
          </p:cNvCxnSpPr>
          <p:nvPr/>
        </p:nvCxnSpPr>
        <p:spPr>
          <a:xfrm>
            <a:off x="6626655" y="4065797"/>
            <a:ext cx="1337926" cy="725646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510954-5FAD-1555-9233-66F47D1E3D45}"/>
              </a:ext>
            </a:extLst>
          </p:cNvPr>
          <p:cNvCxnSpPr>
            <a:cxnSpLocks/>
            <a:stCxn id="80" idx="1"/>
            <a:endCxn id="43" idx="3"/>
          </p:cNvCxnSpPr>
          <p:nvPr/>
        </p:nvCxnSpPr>
        <p:spPr>
          <a:xfrm flipV="1">
            <a:off x="6626659" y="4791443"/>
            <a:ext cx="1337922" cy="241882"/>
          </a:xfrm>
          <a:prstGeom prst="line">
            <a:avLst/>
          </a:prstGeom>
          <a:ln w="571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5AEA81-3FA4-9F8F-0B0C-A85FDC2DD6D7}"/>
              </a:ext>
            </a:extLst>
          </p:cNvPr>
          <p:cNvCxnSpPr>
            <a:cxnSpLocks/>
            <a:stCxn id="85" idx="1"/>
            <a:endCxn id="43" idx="3"/>
          </p:cNvCxnSpPr>
          <p:nvPr/>
        </p:nvCxnSpPr>
        <p:spPr>
          <a:xfrm>
            <a:off x="6626654" y="3823915"/>
            <a:ext cx="1337927" cy="967528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CC01DA-228D-92F1-0FEA-14967B3AE804}"/>
              </a:ext>
            </a:extLst>
          </p:cNvPr>
          <p:cNvCxnSpPr>
            <a:cxnSpLocks/>
            <a:stCxn id="104" idx="1"/>
          </p:cNvCxnSpPr>
          <p:nvPr/>
        </p:nvCxnSpPr>
        <p:spPr>
          <a:xfrm>
            <a:off x="3641591" y="4549562"/>
            <a:ext cx="1337908" cy="483763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F7B5FA-2DC0-3379-40CE-C2BBD52F5D1F}"/>
              </a:ext>
            </a:extLst>
          </p:cNvPr>
          <p:cNvCxnSpPr>
            <a:cxnSpLocks/>
            <a:stCxn id="102" idx="1"/>
          </p:cNvCxnSpPr>
          <p:nvPr/>
        </p:nvCxnSpPr>
        <p:spPr>
          <a:xfrm flipV="1">
            <a:off x="3641593" y="5033325"/>
            <a:ext cx="1337906" cy="1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89970F-1CB1-C1F4-4B8B-7F2A38B6CB4D}"/>
              </a:ext>
            </a:extLst>
          </p:cNvPr>
          <p:cNvCxnSpPr>
            <a:cxnSpLocks/>
            <a:stCxn id="105" idx="1"/>
          </p:cNvCxnSpPr>
          <p:nvPr/>
        </p:nvCxnSpPr>
        <p:spPr>
          <a:xfrm>
            <a:off x="3641590" y="4307680"/>
            <a:ext cx="1337909" cy="725645"/>
          </a:xfrm>
          <a:prstGeom prst="line">
            <a:avLst/>
          </a:prstGeom>
          <a:ln w="571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136A90-9583-652A-0DF5-9435426834FA}"/>
              </a:ext>
            </a:extLst>
          </p:cNvPr>
          <p:cNvCxnSpPr>
            <a:cxnSpLocks/>
            <a:stCxn id="109" idx="1"/>
            <a:endCxn id="80" idx="3"/>
          </p:cNvCxnSpPr>
          <p:nvPr/>
        </p:nvCxnSpPr>
        <p:spPr>
          <a:xfrm>
            <a:off x="3641586" y="3340152"/>
            <a:ext cx="1337896" cy="1693173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5BB5A3-2722-8930-B187-402495BD9FCE}"/>
              </a:ext>
            </a:extLst>
          </p:cNvPr>
          <p:cNvCxnSpPr>
            <a:cxnSpLocks/>
          </p:cNvCxnSpPr>
          <p:nvPr/>
        </p:nvCxnSpPr>
        <p:spPr>
          <a:xfrm flipH="1">
            <a:off x="4208106" y="6151630"/>
            <a:ext cx="33123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DE1032-215C-D263-730D-43623BD66584}"/>
              </a:ext>
            </a:extLst>
          </p:cNvPr>
          <p:cNvCxnSpPr/>
          <p:nvPr/>
        </p:nvCxnSpPr>
        <p:spPr>
          <a:xfrm>
            <a:off x="10375641" y="3056994"/>
            <a:ext cx="0" cy="96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A52060-8810-5159-6F5B-7380BCEA7827}"/>
              </a:ext>
            </a:extLst>
          </p:cNvPr>
          <p:cNvCxnSpPr>
            <a:cxnSpLocks/>
          </p:cNvCxnSpPr>
          <p:nvPr/>
        </p:nvCxnSpPr>
        <p:spPr>
          <a:xfrm>
            <a:off x="10375641" y="3056994"/>
            <a:ext cx="978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18C97C-F6B6-FC0B-EA29-8A335EAC574A}"/>
                  </a:ext>
                </a:extLst>
              </p:cNvPr>
              <p:cNvSpPr txBox="1"/>
              <p:nvPr/>
            </p:nvSpPr>
            <p:spPr>
              <a:xfrm>
                <a:off x="9801165" y="4072063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18C97C-F6B6-FC0B-EA29-8A335EAC5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65" y="4072063"/>
                <a:ext cx="1231658" cy="246221"/>
              </a:xfrm>
              <a:prstGeom prst="rect">
                <a:avLst/>
              </a:prstGeom>
              <a:blipFill>
                <a:blip r:embed="rId5"/>
                <a:stretch>
                  <a:fillRect r="-6436"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546665-0086-16EE-BF1C-75D85483E925}"/>
                  </a:ext>
                </a:extLst>
              </p:cNvPr>
              <p:cNvSpPr txBox="1"/>
              <p:nvPr/>
            </p:nvSpPr>
            <p:spPr>
              <a:xfrm>
                <a:off x="10711846" y="3103050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546665-0086-16EE-BF1C-75D85483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846" y="3103050"/>
                <a:ext cx="1231658" cy="246221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7AE4189-013D-3E96-88A2-1557A97DAD95}"/>
              </a:ext>
            </a:extLst>
          </p:cNvPr>
          <p:cNvSpPr/>
          <p:nvPr/>
        </p:nvSpPr>
        <p:spPr>
          <a:xfrm rot="10800000" flipV="1">
            <a:off x="4979483" y="5192658"/>
            <a:ext cx="1647177" cy="165098"/>
          </a:xfrm>
          <a:prstGeom prst="roundRect">
            <a:avLst/>
          </a:prstGeom>
          <a:solidFill>
            <a:srgbClr val="7C14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1BDE168-B493-AEBC-36DD-920415215902}"/>
              </a:ext>
            </a:extLst>
          </p:cNvPr>
          <p:cNvSpPr/>
          <p:nvPr/>
        </p:nvSpPr>
        <p:spPr>
          <a:xfrm rot="10800000" flipV="1">
            <a:off x="4979482" y="4950776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FD8C37D-0BE4-BC2D-B7C5-CE643726A1AD}"/>
              </a:ext>
            </a:extLst>
          </p:cNvPr>
          <p:cNvSpPr/>
          <p:nvPr/>
        </p:nvSpPr>
        <p:spPr>
          <a:xfrm rot="10800000" flipV="1">
            <a:off x="4979481" y="4708894"/>
            <a:ext cx="1647177" cy="1650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F508AAF-C59D-87DE-0D63-B515F020B92F}"/>
              </a:ext>
            </a:extLst>
          </p:cNvPr>
          <p:cNvSpPr/>
          <p:nvPr/>
        </p:nvSpPr>
        <p:spPr>
          <a:xfrm rot="10800000" flipV="1">
            <a:off x="4979480" y="4467012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C5768D-2D18-A5F7-47F1-ED9735EAD2E1}"/>
              </a:ext>
            </a:extLst>
          </p:cNvPr>
          <p:cNvSpPr/>
          <p:nvPr/>
        </p:nvSpPr>
        <p:spPr>
          <a:xfrm rot="10800000" flipV="1">
            <a:off x="4979479" y="4225130"/>
            <a:ext cx="1647177" cy="165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0B4B52F-A73B-CF9E-2827-93B178951F72}"/>
              </a:ext>
            </a:extLst>
          </p:cNvPr>
          <p:cNvSpPr/>
          <p:nvPr/>
        </p:nvSpPr>
        <p:spPr>
          <a:xfrm rot="10800000" flipV="1">
            <a:off x="4979478" y="3983248"/>
            <a:ext cx="1647177" cy="16509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A955E9E-D0AD-B68F-4798-EA506D8391AF}"/>
              </a:ext>
            </a:extLst>
          </p:cNvPr>
          <p:cNvSpPr/>
          <p:nvPr/>
        </p:nvSpPr>
        <p:spPr>
          <a:xfrm rot="10800000" flipV="1">
            <a:off x="4979477" y="3741366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DF657B8-58E7-84A1-F43C-88A795322907}"/>
              </a:ext>
            </a:extLst>
          </p:cNvPr>
          <p:cNvSpPr/>
          <p:nvPr/>
        </p:nvSpPr>
        <p:spPr>
          <a:xfrm rot="10800000" flipV="1">
            <a:off x="4979476" y="3499484"/>
            <a:ext cx="1647177" cy="165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0062B0B-3622-AED4-F696-65886E746590}"/>
              </a:ext>
            </a:extLst>
          </p:cNvPr>
          <p:cNvSpPr/>
          <p:nvPr/>
        </p:nvSpPr>
        <p:spPr>
          <a:xfrm rot="10800000" flipV="1">
            <a:off x="4979475" y="3257602"/>
            <a:ext cx="1647177" cy="1650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CA4C9F5-7361-9943-31A0-7B381A12050A}"/>
              </a:ext>
            </a:extLst>
          </p:cNvPr>
          <p:cNvSpPr/>
          <p:nvPr/>
        </p:nvSpPr>
        <p:spPr>
          <a:xfrm rot="10800000" flipV="1">
            <a:off x="4979474" y="3015720"/>
            <a:ext cx="1647177" cy="1650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05AA2D-7CD4-6FC1-82FE-CC1D019A76E6}"/>
              </a:ext>
            </a:extLst>
          </p:cNvPr>
          <p:cNvSpPr/>
          <p:nvPr/>
        </p:nvSpPr>
        <p:spPr>
          <a:xfrm rot="10800000" flipV="1">
            <a:off x="1994417" y="5192659"/>
            <a:ext cx="1647177" cy="16509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CA5E2BB-D5D8-349E-730D-3A9C937B764F}"/>
              </a:ext>
            </a:extLst>
          </p:cNvPr>
          <p:cNvSpPr/>
          <p:nvPr/>
        </p:nvSpPr>
        <p:spPr>
          <a:xfrm rot="10800000" flipV="1">
            <a:off x="1994416" y="4950777"/>
            <a:ext cx="1647177" cy="16509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05FAF97-BA8A-C9EC-321D-C48C758C545F}"/>
              </a:ext>
            </a:extLst>
          </p:cNvPr>
          <p:cNvSpPr/>
          <p:nvPr/>
        </p:nvSpPr>
        <p:spPr>
          <a:xfrm rot="10800000" flipV="1">
            <a:off x="1994415" y="4708895"/>
            <a:ext cx="1647177" cy="1650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411256D-EFC0-1EE0-8A55-8442812103AD}"/>
              </a:ext>
            </a:extLst>
          </p:cNvPr>
          <p:cNvSpPr/>
          <p:nvPr/>
        </p:nvSpPr>
        <p:spPr>
          <a:xfrm rot="10800000" flipV="1">
            <a:off x="1994414" y="4467013"/>
            <a:ext cx="1647177" cy="16509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5A1DDEA-F15F-F43B-1290-BE54F478FF0E}"/>
              </a:ext>
            </a:extLst>
          </p:cNvPr>
          <p:cNvSpPr/>
          <p:nvPr/>
        </p:nvSpPr>
        <p:spPr>
          <a:xfrm rot="10800000" flipV="1">
            <a:off x="1994413" y="4225131"/>
            <a:ext cx="1647177" cy="1650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7BD3037-08C0-91E9-B85F-53A4B8509620}"/>
              </a:ext>
            </a:extLst>
          </p:cNvPr>
          <p:cNvSpPr/>
          <p:nvPr/>
        </p:nvSpPr>
        <p:spPr>
          <a:xfrm rot="10800000" flipV="1">
            <a:off x="1994412" y="3983249"/>
            <a:ext cx="1647177" cy="1650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C8FE578-1AB2-A237-63B2-9B1A971DF60B}"/>
              </a:ext>
            </a:extLst>
          </p:cNvPr>
          <p:cNvSpPr/>
          <p:nvPr/>
        </p:nvSpPr>
        <p:spPr>
          <a:xfrm rot="10800000" flipV="1">
            <a:off x="1994411" y="3741367"/>
            <a:ext cx="1647177" cy="165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F687EB6-7F89-1FFD-ED2D-53C1061856B9}"/>
              </a:ext>
            </a:extLst>
          </p:cNvPr>
          <p:cNvSpPr/>
          <p:nvPr/>
        </p:nvSpPr>
        <p:spPr>
          <a:xfrm rot="10800000" flipV="1">
            <a:off x="1994410" y="3499485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A67CE8B-9016-00B6-70A0-C96304CB52BC}"/>
              </a:ext>
            </a:extLst>
          </p:cNvPr>
          <p:cNvSpPr/>
          <p:nvPr/>
        </p:nvSpPr>
        <p:spPr>
          <a:xfrm rot="10800000" flipV="1">
            <a:off x="1994409" y="3257603"/>
            <a:ext cx="1647177" cy="1650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2657118-6A07-FDA1-B50E-5E95BB00657C}"/>
              </a:ext>
            </a:extLst>
          </p:cNvPr>
          <p:cNvSpPr/>
          <p:nvPr/>
        </p:nvSpPr>
        <p:spPr>
          <a:xfrm rot="10800000" flipV="1">
            <a:off x="1994408" y="3015721"/>
            <a:ext cx="1647177" cy="16509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95637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2CF1-76D1-5C81-20F2-C25A57B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Changes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F269-43B6-84E7-0177-5A85278D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temporal direction of the Local and Global features</a:t>
            </a:r>
          </a:p>
          <a:p>
            <a:r>
              <a:rPr lang="en-US" dirty="0"/>
              <a:t>Refers to the change in,</a:t>
            </a:r>
          </a:p>
          <a:p>
            <a:pPr lvl="1"/>
            <a:r>
              <a:rPr lang="en-US" dirty="0"/>
              <a:t>Local/Global scale, shift, rotation etc.</a:t>
            </a:r>
          </a:p>
          <a:p>
            <a:pPr lvl="1"/>
            <a:r>
              <a:rPr lang="en-US" dirty="0"/>
              <a:t>Local/Global color, Illumination, brightness, contrast etc.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4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2CF1-76D1-5C81-20F2-C25A57B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Changes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F269-43B6-84E7-0177-5A85278D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2CF1-76D1-5C81-20F2-C25A57BF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Changes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F269-43B6-84E7-0177-5A85278DD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temporal direction</a:t>
            </a:r>
          </a:p>
          <a:p>
            <a:r>
              <a:rPr lang="en-US" dirty="0"/>
              <a:t>Refers to the change in,</a:t>
            </a:r>
          </a:p>
          <a:p>
            <a:pPr lvl="1"/>
            <a:r>
              <a:rPr lang="en-US" dirty="0"/>
              <a:t>local scale, shift, rotation etc.</a:t>
            </a:r>
          </a:p>
          <a:p>
            <a:pPr lvl="1"/>
            <a:r>
              <a:rPr lang="en-US" dirty="0"/>
              <a:t>local Illumination, brightness, contrast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11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8D4FC6-22EB-E4C3-9B49-60F3C72F4DCB}"/>
              </a:ext>
            </a:extLst>
          </p:cNvPr>
          <p:cNvGrpSpPr/>
          <p:nvPr/>
        </p:nvGrpSpPr>
        <p:grpSpPr>
          <a:xfrm>
            <a:off x="3600094" y="753967"/>
            <a:ext cx="4991811" cy="5350066"/>
            <a:chOff x="3369670" y="597356"/>
            <a:chExt cx="4991811" cy="53500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650EC7E-AF32-D94C-BD1F-1C14338D28E4}"/>
                </a:ext>
              </a:extLst>
            </p:cNvPr>
            <p:cNvSpPr/>
            <p:nvPr/>
          </p:nvSpPr>
          <p:spPr>
            <a:xfrm>
              <a:off x="3478427" y="1336308"/>
              <a:ext cx="1914198" cy="634734"/>
            </a:xfrm>
            <a:prstGeom prst="roundRect">
              <a:avLst>
                <a:gd name="adj" fmla="val 12321"/>
              </a:avLst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Feature Encoder (Spatial Attention) (</a:t>
              </a:r>
              <a:r>
                <a:rPr lang="en-US" sz="1200" dirty="0" err="1"/>
                <a:t>ViT</a:t>
              </a:r>
              <a:r>
                <a:rPr lang="en-US" sz="1200" dirty="0"/>
                <a:t>)</a:t>
              </a:r>
              <a:endParaRPr lang="de-DE" sz="12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D63E116-0862-F87A-D794-943BBC1ECE33}"/>
                </a:ext>
              </a:extLst>
            </p:cNvPr>
            <p:cNvSpPr/>
            <p:nvPr/>
          </p:nvSpPr>
          <p:spPr>
            <a:xfrm>
              <a:off x="5178348" y="3803188"/>
              <a:ext cx="1085240" cy="714087"/>
            </a:xfrm>
            <a:prstGeom prst="roundRect">
              <a:avLst>
                <a:gd name="adj" fmla="val 12321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Transformer Decoder (Custom)</a:t>
              </a:r>
              <a:endParaRPr lang="de-DE" sz="1100" dirty="0"/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3F8BD67-65AE-70ED-DC5D-47C5ACF30C80}"/>
                </a:ext>
              </a:extLst>
            </p:cNvPr>
            <p:cNvGrpSpPr/>
            <p:nvPr/>
          </p:nvGrpSpPr>
          <p:grpSpPr>
            <a:xfrm>
              <a:off x="4177088" y="614687"/>
              <a:ext cx="567484" cy="575769"/>
              <a:chOff x="2779765" y="380389"/>
              <a:chExt cx="567484" cy="575769"/>
            </a:xfrm>
          </p:grpSpPr>
          <p:pic>
            <p:nvPicPr>
              <p:cNvPr id="14" name="Graphic 13" descr="Images with solid fill">
                <a:extLst>
                  <a:ext uri="{FF2B5EF4-FFF2-40B4-BE49-F238E27FC236}">
                    <a16:creationId xmlns:a16="http://schemas.microsoft.com/office/drawing/2014/main" id="{9AD3E5C8-1239-D9C4-C093-54426569D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2877" y="380389"/>
                <a:ext cx="464372" cy="468529"/>
              </a:xfrm>
              <a:prstGeom prst="rect">
                <a:avLst/>
              </a:prstGeom>
            </p:spPr>
          </p:pic>
          <p:pic>
            <p:nvPicPr>
              <p:cNvPr id="8" name="Graphic 7" descr="Images with solid fill">
                <a:extLst>
                  <a:ext uri="{FF2B5EF4-FFF2-40B4-BE49-F238E27FC236}">
                    <a16:creationId xmlns:a16="http://schemas.microsoft.com/office/drawing/2014/main" id="{9F06ADF2-7D91-54FD-1CC7-9DCFDC572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79765" y="487629"/>
                <a:ext cx="464372" cy="468529"/>
              </a:xfrm>
              <a:prstGeom prst="rect">
                <a:avLst/>
              </a:prstGeom>
            </p:spPr>
          </p:pic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1CD7806-99DD-37B5-138C-5DF21F5DB9AF}"/>
                </a:ext>
              </a:extLst>
            </p:cNvPr>
            <p:cNvSpPr/>
            <p:nvPr/>
          </p:nvSpPr>
          <p:spPr>
            <a:xfrm>
              <a:off x="3916787" y="2883915"/>
              <a:ext cx="1037478" cy="757312"/>
            </a:xfrm>
            <a:prstGeom prst="roundRect">
              <a:avLst>
                <a:gd name="adj" fmla="val 12321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Encoder (Temporal Attention)</a:t>
              </a:r>
              <a:endParaRPr lang="de-DE" sz="1200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9433B24-7EAC-CC55-F166-0CF75D9F2541}"/>
                </a:ext>
              </a:extLst>
            </p:cNvPr>
            <p:cNvGrpSpPr/>
            <p:nvPr/>
          </p:nvGrpSpPr>
          <p:grpSpPr>
            <a:xfrm>
              <a:off x="4022387" y="3803188"/>
              <a:ext cx="824132" cy="714087"/>
              <a:chOff x="1176338" y="4049984"/>
              <a:chExt cx="1144118" cy="72316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D5A20952-8E3C-03D5-81F4-111B802FA030}"/>
                  </a:ext>
                </a:extLst>
              </p:cNvPr>
              <p:cNvSpPr/>
              <p:nvPr/>
            </p:nvSpPr>
            <p:spPr>
              <a:xfrm>
                <a:off x="1176338" y="4049984"/>
                <a:ext cx="1144118" cy="7231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EBA6CDA5-32A7-B322-5701-5D14D7007048}"/>
                  </a:ext>
                </a:extLst>
              </p:cNvPr>
              <p:cNvSpPr/>
              <p:nvPr/>
            </p:nvSpPr>
            <p:spPr>
              <a:xfrm>
                <a:off x="1291511" y="4286764"/>
                <a:ext cx="113818" cy="40580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CB13003A-77CA-418C-4FFF-CE9AB96643DB}"/>
                  </a:ext>
                </a:extLst>
              </p:cNvPr>
              <p:cNvSpPr/>
              <p:nvPr/>
            </p:nvSpPr>
            <p:spPr>
              <a:xfrm>
                <a:off x="1490219" y="4286763"/>
                <a:ext cx="113817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2CB406B-C7BB-4C05-5C32-E63BC305C795}"/>
                  </a:ext>
                </a:extLst>
              </p:cNvPr>
              <p:cNvSpPr/>
              <p:nvPr/>
            </p:nvSpPr>
            <p:spPr>
              <a:xfrm>
                <a:off x="1698777" y="4286763"/>
                <a:ext cx="111072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55BA897-C554-79C0-041E-3928B408E2D9}"/>
                  </a:ext>
                </a:extLst>
              </p:cNvPr>
              <p:cNvSpPr/>
              <p:nvPr/>
            </p:nvSpPr>
            <p:spPr>
              <a:xfrm>
                <a:off x="1908139" y="4281693"/>
                <a:ext cx="110307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2F0F2B1-C24B-1466-157A-B339572F30DA}"/>
                  </a:ext>
                </a:extLst>
              </p:cNvPr>
              <p:cNvSpPr/>
              <p:nvPr/>
            </p:nvSpPr>
            <p:spPr>
              <a:xfrm>
                <a:off x="2119752" y="4281693"/>
                <a:ext cx="110307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85153CC-0EC2-F718-5FE3-286F27FF7AB8}"/>
                  </a:ext>
                </a:extLst>
              </p:cNvPr>
              <p:cNvSpPr/>
              <p:nvPr/>
            </p:nvSpPr>
            <p:spPr>
              <a:xfrm>
                <a:off x="2120324" y="4138649"/>
                <a:ext cx="109735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91AB41F5-D3E8-DF74-660B-922B751905D1}"/>
                  </a:ext>
                </a:extLst>
              </p:cNvPr>
              <p:cNvSpPr/>
              <p:nvPr/>
            </p:nvSpPr>
            <p:spPr>
              <a:xfrm>
                <a:off x="1911597" y="4138649"/>
                <a:ext cx="106850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B13BCFA-121B-632A-862C-8AAC5FF29D66}"/>
                  </a:ext>
                </a:extLst>
              </p:cNvPr>
              <p:cNvSpPr/>
              <p:nvPr/>
            </p:nvSpPr>
            <p:spPr>
              <a:xfrm>
                <a:off x="1699543" y="4143719"/>
                <a:ext cx="110306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B480483-4B06-3F84-54DA-3F4D19E56762}"/>
                  </a:ext>
                </a:extLst>
              </p:cNvPr>
              <p:cNvSpPr/>
              <p:nvPr/>
            </p:nvSpPr>
            <p:spPr>
              <a:xfrm>
                <a:off x="1490463" y="4143719"/>
                <a:ext cx="113573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EFE70FA1-8171-9810-1527-C8E30B6B01AA}"/>
                  </a:ext>
                </a:extLst>
              </p:cNvPr>
              <p:cNvSpPr/>
              <p:nvPr/>
            </p:nvSpPr>
            <p:spPr>
              <a:xfrm>
                <a:off x="1291511" y="4143718"/>
                <a:ext cx="113817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421FF89-D6CC-DF81-87DB-67F121E8BCE8}"/>
                </a:ext>
              </a:extLst>
            </p:cNvPr>
            <p:cNvSpPr txBox="1"/>
            <p:nvPr/>
          </p:nvSpPr>
          <p:spPr>
            <a:xfrm>
              <a:off x="7609546" y="2030087"/>
              <a:ext cx="751935" cy="430887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Root joint features</a:t>
              </a:r>
              <a:endParaRPr lang="de-DE" sz="11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8233B82-529D-7CD1-7BBA-3B09B9E32185}"/>
                </a:ext>
              </a:extLst>
            </p:cNvPr>
            <p:cNvSpPr txBox="1"/>
            <p:nvPr/>
          </p:nvSpPr>
          <p:spPr>
            <a:xfrm>
              <a:off x="5245163" y="2266026"/>
              <a:ext cx="792943" cy="400110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Local image features</a:t>
              </a:r>
              <a:endParaRPr lang="de-DE" sz="10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4469785-6E59-6798-5667-F087AF8DF2CE}"/>
                </a:ext>
              </a:extLst>
            </p:cNvPr>
            <p:cNvSpPr/>
            <p:nvPr/>
          </p:nvSpPr>
          <p:spPr>
            <a:xfrm>
              <a:off x="5172827" y="4793549"/>
              <a:ext cx="1098259" cy="25257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Linear Projection</a:t>
              </a:r>
              <a:endParaRPr lang="de-DE" sz="10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0D838317-805F-20DB-3EDF-D5E55BEDC3FA}"/>
                </a:ext>
              </a:extLst>
            </p:cNvPr>
            <p:cNvCxnSpPr>
              <a:cxnSpLocks/>
              <a:stCxn id="6" idx="2"/>
              <a:endCxn id="139" idx="0"/>
            </p:cNvCxnSpPr>
            <p:nvPr/>
          </p:nvCxnSpPr>
          <p:spPr>
            <a:xfrm>
              <a:off x="5720968" y="4517275"/>
              <a:ext cx="989" cy="2762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E57F6E6-3125-CBB9-EF41-3F38045DA90E}"/>
                </a:ext>
              </a:extLst>
            </p:cNvPr>
            <p:cNvGrpSpPr/>
            <p:nvPr/>
          </p:nvGrpSpPr>
          <p:grpSpPr>
            <a:xfrm>
              <a:off x="3971055" y="1973455"/>
              <a:ext cx="926798" cy="910466"/>
              <a:chOff x="2470872" y="1682699"/>
              <a:chExt cx="713506" cy="70093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859AE07-F1C3-8272-E821-50DA77F3B51B}"/>
                  </a:ext>
                </a:extLst>
              </p:cNvPr>
              <p:cNvGrpSpPr/>
              <p:nvPr/>
            </p:nvGrpSpPr>
            <p:grpSpPr>
              <a:xfrm>
                <a:off x="2470872" y="1859498"/>
                <a:ext cx="79034" cy="337466"/>
                <a:chOff x="2470872" y="1859498"/>
                <a:chExt cx="79034" cy="337466"/>
              </a:xfrm>
            </p:grpSpPr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511E2248-D77E-9BE1-9963-F914527C0BDF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t-4</a:t>
                  </a:r>
                  <a:endParaRPr lang="de-DE" sz="2400" dirty="0"/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7248442A-CF2A-749E-E6B0-B5F3399208C5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8AAB8E9-746F-AB0A-C8CF-68347109C5F6}"/>
                  </a:ext>
                </a:extLst>
              </p:cNvPr>
              <p:cNvGrpSpPr/>
              <p:nvPr/>
            </p:nvGrpSpPr>
            <p:grpSpPr>
              <a:xfrm>
                <a:off x="2629490" y="1859498"/>
                <a:ext cx="79034" cy="337466"/>
                <a:chOff x="2470872" y="1859498"/>
                <a:chExt cx="79034" cy="337466"/>
              </a:xfrm>
            </p:grpSpPr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C43C1760-2048-15CC-72E0-F12F6A3FD474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t-3</a:t>
                  </a:r>
                  <a:endParaRPr lang="de-DE" sz="2400" dirty="0"/>
                </a:p>
              </p:txBody>
            </p:sp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6CC36161-4796-3E29-546F-CB1138E510F4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3715C040-5328-39A1-85E5-545EA83F7A0D}"/>
                  </a:ext>
                </a:extLst>
              </p:cNvPr>
              <p:cNvGrpSpPr/>
              <p:nvPr/>
            </p:nvGrpSpPr>
            <p:grpSpPr>
              <a:xfrm>
                <a:off x="2788108" y="1859498"/>
                <a:ext cx="79034" cy="337466"/>
                <a:chOff x="2470872" y="1859498"/>
                <a:chExt cx="79034" cy="337466"/>
              </a:xfrm>
            </p:grpSpPr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51472AD3-D418-7260-91A3-FF542B9B6D41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t-2</a:t>
                  </a:r>
                  <a:endParaRPr lang="de-DE" sz="2400" dirty="0"/>
                </a:p>
              </p:txBody>
            </p:sp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D38EA340-B3CA-689C-1F29-FF32545A8C6E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2444CF9-BBD1-BAA3-F73F-878F079A8F46}"/>
                  </a:ext>
                </a:extLst>
              </p:cNvPr>
              <p:cNvGrpSpPr/>
              <p:nvPr/>
            </p:nvGrpSpPr>
            <p:grpSpPr>
              <a:xfrm>
                <a:off x="2946726" y="1859498"/>
                <a:ext cx="79034" cy="337466"/>
                <a:chOff x="2470872" y="1859498"/>
                <a:chExt cx="79034" cy="337466"/>
              </a:xfrm>
            </p:grpSpPr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DF91C8A6-B91B-5835-F1AA-30AE18A60FF6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t-1</a:t>
                  </a:r>
                  <a:endParaRPr lang="de-DE" sz="2400" dirty="0"/>
                </a:p>
              </p:txBody>
            </p:sp>
            <p:sp>
              <p:nvSpPr>
                <p:cNvPr id="158" name="Rectangle: Rounded Corners 157">
                  <a:extLst>
                    <a:ext uri="{FF2B5EF4-FFF2-40B4-BE49-F238E27FC236}">
                      <a16:creationId xmlns:a16="http://schemas.microsoft.com/office/drawing/2014/main" id="{D7B4D1A8-1CE8-116B-5E90-D7F2556F1A4C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49F7D853-4F38-AEC7-F37D-C69C0A8A18EB}"/>
                  </a:ext>
                </a:extLst>
              </p:cNvPr>
              <p:cNvGrpSpPr/>
              <p:nvPr/>
            </p:nvGrpSpPr>
            <p:grpSpPr>
              <a:xfrm>
                <a:off x="3105344" y="1859498"/>
                <a:ext cx="79034" cy="337466"/>
                <a:chOff x="2470872" y="1859498"/>
                <a:chExt cx="79034" cy="337466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5BF6B3A5-21BB-BC9E-CED9-73B7B197FECE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</a:t>
                  </a:r>
                  <a:endParaRPr lang="de-DE" sz="2400" dirty="0"/>
                </a:p>
              </p:txBody>
            </p:sp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945071F5-F9C9-2B9A-B066-E515D2290E1C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02260390-975A-80D8-B861-C821D793D275}"/>
                  </a:ext>
                </a:extLst>
              </p:cNvPr>
              <p:cNvCxnSpPr>
                <a:stCxn id="134" idx="1"/>
              </p:cNvCxnSpPr>
              <p:nvPr/>
            </p:nvCxnSpPr>
            <p:spPr>
              <a:xfrm flipH="1">
                <a:off x="2510388" y="2196964"/>
                <a:ext cx="1" cy="186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493076EB-7F87-9EEB-AB60-03E0B9DF8811}"/>
                  </a:ext>
                </a:extLst>
              </p:cNvPr>
              <p:cNvCxnSpPr>
                <a:cxnSpLocks/>
                <a:stCxn id="140" idx="1"/>
              </p:cNvCxnSpPr>
              <p:nvPr/>
            </p:nvCxnSpPr>
            <p:spPr>
              <a:xfrm>
                <a:off x="2669007" y="2196964"/>
                <a:ext cx="0" cy="186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42A41D6A-6D66-7F5F-9666-D05E0F9CE8E6}"/>
                  </a:ext>
                </a:extLst>
              </p:cNvPr>
              <p:cNvCxnSpPr>
                <a:cxnSpLocks/>
                <a:stCxn id="154" idx="1"/>
              </p:cNvCxnSpPr>
              <p:nvPr/>
            </p:nvCxnSpPr>
            <p:spPr>
              <a:xfrm flipH="1">
                <a:off x="2827624" y="2196964"/>
                <a:ext cx="1" cy="186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531EACE8-684B-9995-23A2-91F2BCB266FD}"/>
                  </a:ext>
                </a:extLst>
              </p:cNvPr>
              <p:cNvCxnSpPr>
                <a:cxnSpLocks/>
                <a:stCxn id="157" idx="1"/>
              </p:cNvCxnSpPr>
              <p:nvPr/>
            </p:nvCxnSpPr>
            <p:spPr>
              <a:xfrm flipH="1">
                <a:off x="2986241" y="2196964"/>
                <a:ext cx="2" cy="186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6E0DBE6E-DB94-24B0-2810-DBE5C56D1D2E}"/>
                  </a:ext>
                </a:extLst>
              </p:cNvPr>
              <p:cNvCxnSpPr>
                <a:cxnSpLocks/>
                <a:stCxn id="160" idx="1"/>
              </p:cNvCxnSpPr>
              <p:nvPr/>
            </p:nvCxnSpPr>
            <p:spPr>
              <a:xfrm flipH="1">
                <a:off x="3144858" y="2196964"/>
                <a:ext cx="3" cy="186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6D4B6EB-D55B-B10E-54D2-D273E52EEA5B}"/>
                  </a:ext>
                </a:extLst>
              </p:cNvPr>
              <p:cNvCxnSpPr>
                <a:cxnSpLocks/>
                <a:endCxn id="135" idx="3"/>
              </p:cNvCxnSpPr>
              <p:nvPr/>
            </p:nvCxnSpPr>
            <p:spPr>
              <a:xfrm>
                <a:off x="2510389" y="1682699"/>
                <a:ext cx="0" cy="17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F4102A06-93FD-DA77-76A0-BA0C6C2C68DB}"/>
                  </a:ext>
                </a:extLst>
              </p:cNvPr>
              <p:cNvCxnSpPr>
                <a:cxnSpLocks/>
                <a:endCxn id="147" idx="3"/>
              </p:cNvCxnSpPr>
              <p:nvPr/>
            </p:nvCxnSpPr>
            <p:spPr>
              <a:xfrm>
                <a:off x="2669007" y="1682699"/>
                <a:ext cx="0" cy="17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4DC690E8-195D-C9CB-8039-8F7DD770661A}"/>
                  </a:ext>
                </a:extLst>
              </p:cNvPr>
              <p:cNvCxnSpPr>
                <a:cxnSpLocks/>
                <a:endCxn id="155" idx="3"/>
              </p:cNvCxnSpPr>
              <p:nvPr/>
            </p:nvCxnSpPr>
            <p:spPr>
              <a:xfrm>
                <a:off x="2827625" y="1682699"/>
                <a:ext cx="0" cy="17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5A5529F-11B2-F773-828E-CD81DD47A20F}"/>
                  </a:ext>
                </a:extLst>
              </p:cNvPr>
              <p:cNvCxnSpPr>
                <a:cxnSpLocks/>
                <a:endCxn id="158" idx="3"/>
              </p:cNvCxnSpPr>
              <p:nvPr/>
            </p:nvCxnSpPr>
            <p:spPr>
              <a:xfrm>
                <a:off x="2986243" y="1682699"/>
                <a:ext cx="0" cy="17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A9A1F5C6-50AE-9949-16D3-1F131B07A6EE}"/>
                  </a:ext>
                </a:extLst>
              </p:cNvPr>
              <p:cNvCxnSpPr>
                <a:cxnSpLocks/>
                <a:endCxn id="161" idx="3"/>
              </p:cNvCxnSpPr>
              <p:nvPr/>
            </p:nvCxnSpPr>
            <p:spPr>
              <a:xfrm>
                <a:off x="3144861" y="1682699"/>
                <a:ext cx="0" cy="17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3C233D20-B80E-13E7-C99B-64B4447C8AC5}"/>
                </a:ext>
              </a:extLst>
            </p:cNvPr>
            <p:cNvSpPr/>
            <p:nvPr/>
          </p:nvSpPr>
          <p:spPr>
            <a:xfrm>
              <a:off x="6000057" y="1336587"/>
              <a:ext cx="1914198" cy="630105"/>
            </a:xfrm>
            <a:prstGeom prst="roundRect">
              <a:avLst>
                <a:gd name="adj" fmla="val 12321"/>
              </a:avLst>
            </a:prstGeom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Pose Encoder (GCN or Transformer-based)</a:t>
              </a:r>
              <a:endParaRPr lang="de-DE" sz="1200" dirty="0"/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B74C247E-47B6-8F18-F7B1-6D713842FF3F}"/>
                </a:ext>
              </a:extLst>
            </p:cNvPr>
            <p:cNvSpPr/>
            <p:nvPr/>
          </p:nvSpPr>
          <p:spPr>
            <a:xfrm>
              <a:off x="6447929" y="2883916"/>
              <a:ext cx="1037478" cy="757312"/>
            </a:xfrm>
            <a:prstGeom prst="roundRect">
              <a:avLst>
                <a:gd name="adj" fmla="val 12321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Encoder (Temporal Attention)</a:t>
              </a:r>
              <a:endParaRPr lang="de-DE" sz="1200" dirty="0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FB6DDAF-E7F3-413C-0220-57484F51CD42}"/>
                </a:ext>
              </a:extLst>
            </p:cNvPr>
            <p:cNvGrpSpPr/>
            <p:nvPr/>
          </p:nvGrpSpPr>
          <p:grpSpPr>
            <a:xfrm>
              <a:off x="6502196" y="1971042"/>
              <a:ext cx="926768" cy="912883"/>
              <a:chOff x="3209501" y="1680839"/>
              <a:chExt cx="926768" cy="70279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0C68E5A-50EF-A920-E2FF-AFF460663403}"/>
                  </a:ext>
                </a:extLst>
              </p:cNvPr>
              <p:cNvGrpSpPr/>
              <p:nvPr/>
            </p:nvGrpSpPr>
            <p:grpSpPr>
              <a:xfrm>
                <a:off x="3209501" y="1859496"/>
                <a:ext cx="102660" cy="337465"/>
                <a:chOff x="2470872" y="1859498"/>
                <a:chExt cx="79034" cy="337466"/>
              </a:xfrm>
            </p:grpSpPr>
            <p:sp>
              <p:nvSpPr>
                <p:cNvPr id="258" name="Rectangle: Rounded Corners 257">
                  <a:extLst>
                    <a:ext uri="{FF2B5EF4-FFF2-40B4-BE49-F238E27FC236}">
                      <a16:creationId xmlns:a16="http://schemas.microsoft.com/office/drawing/2014/main" id="{8F746287-2EE9-EB5C-C632-0E54BC53A98E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t-4</a:t>
                  </a:r>
                  <a:endParaRPr lang="de-DE" sz="2400" dirty="0"/>
                </a:p>
              </p:txBody>
            </p:sp>
            <p:sp>
              <p:nvSpPr>
                <p:cNvPr id="259" name="Rectangle: Rounded Corners 258">
                  <a:extLst>
                    <a:ext uri="{FF2B5EF4-FFF2-40B4-BE49-F238E27FC236}">
                      <a16:creationId xmlns:a16="http://schemas.microsoft.com/office/drawing/2014/main" id="{C3F0C951-40B0-C08C-6B85-A13D645CAE91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477A7677-046C-2C05-177A-FF2E135824FE}"/>
                  </a:ext>
                </a:extLst>
              </p:cNvPr>
              <p:cNvGrpSpPr/>
              <p:nvPr/>
            </p:nvGrpSpPr>
            <p:grpSpPr>
              <a:xfrm>
                <a:off x="3415536" y="1859496"/>
                <a:ext cx="102660" cy="337465"/>
                <a:chOff x="2470872" y="1859498"/>
                <a:chExt cx="79034" cy="337466"/>
              </a:xfrm>
            </p:grpSpPr>
            <p:sp>
              <p:nvSpPr>
                <p:cNvPr id="256" name="Rectangle: Rounded Corners 255">
                  <a:extLst>
                    <a:ext uri="{FF2B5EF4-FFF2-40B4-BE49-F238E27FC236}">
                      <a16:creationId xmlns:a16="http://schemas.microsoft.com/office/drawing/2014/main" id="{FA9C4E0D-E8B7-723B-1AE0-C5A25342C213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t-3</a:t>
                  </a:r>
                  <a:endParaRPr lang="de-DE" sz="2400" dirty="0"/>
                </a:p>
              </p:txBody>
            </p:sp>
            <p:sp>
              <p:nvSpPr>
                <p:cNvPr id="257" name="Rectangle: Rounded Corners 256">
                  <a:extLst>
                    <a:ext uri="{FF2B5EF4-FFF2-40B4-BE49-F238E27FC236}">
                      <a16:creationId xmlns:a16="http://schemas.microsoft.com/office/drawing/2014/main" id="{2DD9E090-E374-26A4-453B-8E41FBD504DA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ABCBAD01-7CAD-A0EC-55E7-0775B5830088}"/>
                  </a:ext>
                </a:extLst>
              </p:cNvPr>
              <p:cNvGrpSpPr/>
              <p:nvPr/>
            </p:nvGrpSpPr>
            <p:grpSpPr>
              <a:xfrm>
                <a:off x="3621570" y="1859496"/>
                <a:ext cx="102660" cy="337465"/>
                <a:chOff x="2470872" y="1859498"/>
                <a:chExt cx="79034" cy="337466"/>
              </a:xfrm>
            </p:grpSpPr>
            <p:sp>
              <p:nvSpPr>
                <p:cNvPr id="254" name="Rectangle: Rounded Corners 253">
                  <a:extLst>
                    <a:ext uri="{FF2B5EF4-FFF2-40B4-BE49-F238E27FC236}">
                      <a16:creationId xmlns:a16="http://schemas.microsoft.com/office/drawing/2014/main" id="{5A9EA983-430E-C969-1A34-77152BE1D02A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t-2</a:t>
                  </a:r>
                  <a:endParaRPr lang="de-DE" sz="2400" dirty="0"/>
                </a:p>
              </p:txBody>
            </p:sp>
            <p:sp>
              <p:nvSpPr>
                <p:cNvPr id="255" name="Rectangle: Rounded Corners 254">
                  <a:extLst>
                    <a:ext uri="{FF2B5EF4-FFF2-40B4-BE49-F238E27FC236}">
                      <a16:creationId xmlns:a16="http://schemas.microsoft.com/office/drawing/2014/main" id="{F483C6A6-06E7-F98B-2070-DF516CA9EE3B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222DD69-C22A-9F9E-5AE0-9C0F752605B2}"/>
                  </a:ext>
                </a:extLst>
              </p:cNvPr>
              <p:cNvGrpSpPr/>
              <p:nvPr/>
            </p:nvGrpSpPr>
            <p:grpSpPr>
              <a:xfrm>
                <a:off x="3827605" y="1859496"/>
                <a:ext cx="102660" cy="337465"/>
                <a:chOff x="2470872" y="1859498"/>
                <a:chExt cx="79034" cy="337466"/>
              </a:xfrm>
            </p:grpSpPr>
            <p:sp>
              <p:nvSpPr>
                <p:cNvPr id="252" name="Rectangle: Rounded Corners 251">
                  <a:extLst>
                    <a:ext uri="{FF2B5EF4-FFF2-40B4-BE49-F238E27FC236}">
                      <a16:creationId xmlns:a16="http://schemas.microsoft.com/office/drawing/2014/main" id="{2473641D-F82B-0008-3547-5E7BBFA77C89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t-1</a:t>
                  </a:r>
                  <a:endParaRPr lang="de-DE" sz="2400" dirty="0"/>
                </a:p>
              </p:txBody>
            </p:sp>
            <p:sp>
              <p:nvSpPr>
                <p:cNvPr id="253" name="Rectangle: Rounded Corners 252">
                  <a:extLst>
                    <a:ext uri="{FF2B5EF4-FFF2-40B4-BE49-F238E27FC236}">
                      <a16:creationId xmlns:a16="http://schemas.microsoft.com/office/drawing/2014/main" id="{250B7183-6BD3-B0DE-4F43-4D0AF4D43F09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9647B8E2-31F0-5997-8C4D-B17AE7427374}"/>
                  </a:ext>
                </a:extLst>
              </p:cNvPr>
              <p:cNvGrpSpPr/>
              <p:nvPr/>
            </p:nvGrpSpPr>
            <p:grpSpPr>
              <a:xfrm>
                <a:off x="4033610" y="1859498"/>
                <a:ext cx="102659" cy="337466"/>
                <a:chOff x="2470872" y="1859498"/>
                <a:chExt cx="79034" cy="337466"/>
              </a:xfrm>
            </p:grpSpPr>
            <p:sp>
              <p:nvSpPr>
                <p:cNvPr id="250" name="Rectangle: Rounded Corners 249">
                  <a:extLst>
                    <a:ext uri="{FF2B5EF4-FFF2-40B4-BE49-F238E27FC236}">
                      <a16:creationId xmlns:a16="http://schemas.microsoft.com/office/drawing/2014/main" id="{0EE628DE-C31D-F389-5EDC-5879D374D93E}"/>
                    </a:ext>
                  </a:extLst>
                </p:cNvPr>
                <p:cNvSpPr/>
                <p:nvPr/>
              </p:nvSpPr>
              <p:spPr>
                <a:xfrm rot="16200000">
                  <a:off x="2374441" y="2021499"/>
                  <a:ext cx="271896" cy="79034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/>
                    <a:t>t</a:t>
                  </a:r>
                  <a:endParaRPr lang="de-DE" sz="2400" dirty="0"/>
                </a:p>
              </p:txBody>
            </p:sp>
            <p:sp>
              <p:nvSpPr>
                <p:cNvPr id="251" name="Rectangle: Rounded Corners 250">
                  <a:extLst>
                    <a:ext uri="{FF2B5EF4-FFF2-40B4-BE49-F238E27FC236}">
                      <a16:creationId xmlns:a16="http://schemas.microsoft.com/office/drawing/2014/main" id="{A73384B4-8074-3E22-9997-17FB827691B4}"/>
                    </a:ext>
                  </a:extLst>
                </p:cNvPr>
                <p:cNvSpPr/>
                <p:nvPr/>
              </p:nvSpPr>
              <p:spPr>
                <a:xfrm rot="16200000">
                  <a:off x="2477727" y="1852643"/>
                  <a:ext cx="65323" cy="79034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2400" dirty="0"/>
                </a:p>
              </p:txBody>
            </p:sp>
          </p:grp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EBCE08A8-9D39-DFE8-7206-71910125F5D1}"/>
                  </a:ext>
                </a:extLst>
              </p:cNvPr>
              <p:cNvCxnSpPr>
                <a:stCxn id="258" idx="1"/>
              </p:cNvCxnSpPr>
              <p:nvPr/>
            </p:nvCxnSpPr>
            <p:spPr>
              <a:xfrm flipH="1">
                <a:off x="3260830" y="2196962"/>
                <a:ext cx="1" cy="186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89841929-BA32-A1ED-78D4-D6DF7F77E945}"/>
                  </a:ext>
                </a:extLst>
              </p:cNvPr>
              <p:cNvCxnSpPr>
                <a:cxnSpLocks/>
                <a:stCxn id="256" idx="1"/>
              </p:cNvCxnSpPr>
              <p:nvPr/>
            </p:nvCxnSpPr>
            <p:spPr>
              <a:xfrm>
                <a:off x="3466866" y="2196960"/>
                <a:ext cx="0" cy="186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CC6EB24A-EF78-F8DF-52C7-CCE16D63C21D}"/>
                  </a:ext>
                </a:extLst>
              </p:cNvPr>
              <p:cNvCxnSpPr>
                <a:cxnSpLocks/>
                <a:stCxn id="254" idx="1"/>
              </p:cNvCxnSpPr>
              <p:nvPr/>
            </p:nvCxnSpPr>
            <p:spPr>
              <a:xfrm flipH="1">
                <a:off x="3672899" y="2196959"/>
                <a:ext cx="1" cy="186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115A3356-C3F7-D036-485D-B83A626F54E9}"/>
                  </a:ext>
                </a:extLst>
              </p:cNvPr>
              <p:cNvCxnSpPr>
                <a:cxnSpLocks/>
                <a:stCxn id="252" idx="1"/>
              </p:cNvCxnSpPr>
              <p:nvPr/>
            </p:nvCxnSpPr>
            <p:spPr>
              <a:xfrm flipH="1">
                <a:off x="3878932" y="2196958"/>
                <a:ext cx="3" cy="186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A321639C-E279-842D-175D-33408850C7E8}"/>
                  </a:ext>
                </a:extLst>
              </p:cNvPr>
              <p:cNvCxnSpPr>
                <a:cxnSpLocks/>
                <a:stCxn id="250" idx="1"/>
              </p:cNvCxnSpPr>
              <p:nvPr/>
            </p:nvCxnSpPr>
            <p:spPr>
              <a:xfrm flipH="1">
                <a:off x="4084965" y="2196956"/>
                <a:ext cx="4" cy="186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4C09E908-ED15-2131-7CD3-BF40EFE00004}"/>
                  </a:ext>
                </a:extLst>
              </p:cNvPr>
              <p:cNvCxnSpPr>
                <a:cxnSpLocks/>
                <a:endCxn id="259" idx="3"/>
              </p:cNvCxnSpPr>
              <p:nvPr/>
            </p:nvCxnSpPr>
            <p:spPr>
              <a:xfrm>
                <a:off x="3260831" y="1682691"/>
                <a:ext cx="0" cy="176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F1EAA78A-034F-05FC-D785-78AF7F45D02D}"/>
                  </a:ext>
                </a:extLst>
              </p:cNvPr>
              <p:cNvCxnSpPr>
                <a:cxnSpLocks/>
                <a:endCxn id="257" idx="3"/>
              </p:cNvCxnSpPr>
              <p:nvPr/>
            </p:nvCxnSpPr>
            <p:spPr>
              <a:xfrm>
                <a:off x="3466866" y="1682692"/>
                <a:ext cx="0" cy="1767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B89855E4-7FAE-34F9-ECC9-2C196F4236AE}"/>
                  </a:ext>
                </a:extLst>
              </p:cNvPr>
              <p:cNvCxnSpPr>
                <a:cxnSpLocks/>
                <a:endCxn id="255" idx="3"/>
              </p:cNvCxnSpPr>
              <p:nvPr/>
            </p:nvCxnSpPr>
            <p:spPr>
              <a:xfrm>
                <a:off x="3672900" y="1682695"/>
                <a:ext cx="0" cy="17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4A0F58C9-D3A6-6828-ED03-01531706F0B8}"/>
                  </a:ext>
                </a:extLst>
              </p:cNvPr>
              <p:cNvCxnSpPr>
                <a:cxnSpLocks/>
                <a:endCxn id="253" idx="3"/>
              </p:cNvCxnSpPr>
              <p:nvPr/>
            </p:nvCxnSpPr>
            <p:spPr>
              <a:xfrm>
                <a:off x="3878935" y="1682697"/>
                <a:ext cx="0" cy="17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34D5E37A-C8F2-6856-822A-2B1867BE2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4939" y="1680839"/>
                <a:ext cx="0" cy="176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652EADFD-0F15-23F6-2632-DC6CCF6D2E42}"/>
                </a:ext>
              </a:extLst>
            </p:cNvPr>
            <p:cNvGrpSpPr/>
            <p:nvPr/>
          </p:nvGrpSpPr>
          <p:grpSpPr>
            <a:xfrm>
              <a:off x="5361506" y="5283032"/>
              <a:ext cx="718924" cy="664390"/>
              <a:chOff x="6659247" y="145507"/>
              <a:chExt cx="897219" cy="829161"/>
            </a:xfrm>
          </p:grpSpPr>
          <p:pic>
            <p:nvPicPr>
              <p:cNvPr id="275" name="Graphic 274" descr="Drawing Figure with solid fill">
                <a:extLst>
                  <a:ext uri="{FF2B5EF4-FFF2-40B4-BE49-F238E27FC236}">
                    <a16:creationId xmlns:a16="http://schemas.microsoft.com/office/drawing/2014/main" id="{87AC457F-1285-A223-8FAB-EF97A05E2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23348" y="145507"/>
                <a:ext cx="633118" cy="468529"/>
              </a:xfrm>
              <a:prstGeom prst="rect">
                <a:avLst/>
              </a:prstGeom>
            </p:spPr>
          </p:pic>
          <p:pic>
            <p:nvPicPr>
              <p:cNvPr id="276" name="Graphic 275" descr="Drawing Figure with solid fill">
                <a:extLst>
                  <a:ext uri="{FF2B5EF4-FFF2-40B4-BE49-F238E27FC236}">
                    <a16:creationId xmlns:a16="http://schemas.microsoft.com/office/drawing/2014/main" id="{61A2975C-1962-D869-EAA5-39FDB5473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832930" y="260704"/>
                <a:ext cx="633118" cy="468529"/>
              </a:xfrm>
              <a:prstGeom prst="rect">
                <a:avLst/>
              </a:prstGeom>
            </p:spPr>
          </p:pic>
          <p:pic>
            <p:nvPicPr>
              <p:cNvPr id="277" name="Graphic 276" descr="Drawing Figure with solid fill">
                <a:extLst>
                  <a:ext uri="{FF2B5EF4-FFF2-40B4-BE49-F238E27FC236}">
                    <a16:creationId xmlns:a16="http://schemas.microsoft.com/office/drawing/2014/main" id="{A2BC492E-EE4B-0F13-FD21-32C4B581D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42512" y="375900"/>
                <a:ext cx="633118" cy="468529"/>
              </a:xfrm>
              <a:prstGeom prst="rect">
                <a:avLst/>
              </a:prstGeom>
            </p:spPr>
          </p:pic>
          <p:pic>
            <p:nvPicPr>
              <p:cNvPr id="278" name="Graphic 277" descr="Drawing Figure with solid fill">
                <a:extLst>
                  <a:ext uri="{FF2B5EF4-FFF2-40B4-BE49-F238E27FC236}">
                    <a16:creationId xmlns:a16="http://schemas.microsoft.com/office/drawing/2014/main" id="{C1B6DB98-437A-8C1F-2120-764FC6061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59247" y="506139"/>
                <a:ext cx="633118" cy="468529"/>
              </a:xfrm>
              <a:prstGeom prst="rect">
                <a:avLst/>
              </a:prstGeom>
            </p:spPr>
          </p:pic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308FC7F1-3202-8030-8F78-6CA0F2EA5483}"/>
                </a:ext>
              </a:extLst>
            </p:cNvPr>
            <p:cNvGrpSpPr/>
            <p:nvPr/>
          </p:nvGrpSpPr>
          <p:grpSpPr>
            <a:xfrm>
              <a:off x="6636785" y="597356"/>
              <a:ext cx="718924" cy="664390"/>
              <a:chOff x="6659247" y="145507"/>
              <a:chExt cx="897219" cy="829161"/>
            </a:xfrm>
          </p:grpSpPr>
          <p:pic>
            <p:nvPicPr>
              <p:cNvPr id="280" name="Graphic 279" descr="Drawing Figure with solid fill">
                <a:extLst>
                  <a:ext uri="{FF2B5EF4-FFF2-40B4-BE49-F238E27FC236}">
                    <a16:creationId xmlns:a16="http://schemas.microsoft.com/office/drawing/2014/main" id="{38038B6B-3003-B129-14DE-CAFA2E6A7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23348" y="145507"/>
                <a:ext cx="633118" cy="468529"/>
              </a:xfrm>
              <a:prstGeom prst="rect">
                <a:avLst/>
              </a:prstGeom>
            </p:spPr>
          </p:pic>
          <p:pic>
            <p:nvPicPr>
              <p:cNvPr id="281" name="Graphic 280" descr="Drawing Figure with solid fill">
                <a:extLst>
                  <a:ext uri="{FF2B5EF4-FFF2-40B4-BE49-F238E27FC236}">
                    <a16:creationId xmlns:a16="http://schemas.microsoft.com/office/drawing/2014/main" id="{4508B6E2-F05C-8150-B772-FB8DA9B11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832930" y="260704"/>
                <a:ext cx="633118" cy="468529"/>
              </a:xfrm>
              <a:prstGeom prst="rect">
                <a:avLst/>
              </a:prstGeom>
            </p:spPr>
          </p:pic>
          <p:pic>
            <p:nvPicPr>
              <p:cNvPr id="282" name="Graphic 281" descr="Drawing Figure with solid fill">
                <a:extLst>
                  <a:ext uri="{FF2B5EF4-FFF2-40B4-BE49-F238E27FC236}">
                    <a16:creationId xmlns:a16="http://schemas.microsoft.com/office/drawing/2014/main" id="{12736E6F-5039-ED3C-B34E-57A0467CC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42512" y="375900"/>
                <a:ext cx="633118" cy="468529"/>
              </a:xfrm>
              <a:prstGeom prst="rect">
                <a:avLst/>
              </a:prstGeom>
            </p:spPr>
          </p:pic>
          <p:pic>
            <p:nvPicPr>
              <p:cNvPr id="283" name="Graphic 282" descr="Drawing Figure with solid fill">
                <a:extLst>
                  <a:ext uri="{FF2B5EF4-FFF2-40B4-BE49-F238E27FC236}">
                    <a16:creationId xmlns:a16="http://schemas.microsoft.com/office/drawing/2014/main" id="{72AE7550-720A-8235-1993-198F1251F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659247" y="506139"/>
                <a:ext cx="633118" cy="468529"/>
              </a:xfrm>
              <a:prstGeom prst="rect">
                <a:avLst/>
              </a:prstGeom>
            </p:spPr>
          </p:pic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E76F8869-DA3A-48E0-7B10-33663285FF4E}"/>
                </a:ext>
              </a:extLst>
            </p:cNvPr>
            <p:cNvGrpSpPr/>
            <p:nvPr/>
          </p:nvGrpSpPr>
          <p:grpSpPr>
            <a:xfrm>
              <a:off x="6553528" y="3803188"/>
              <a:ext cx="824132" cy="714087"/>
              <a:chOff x="1176338" y="4049984"/>
              <a:chExt cx="1144118" cy="723164"/>
            </a:xfrm>
          </p:grpSpPr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0C88CE7B-2E39-D4A7-7F00-59FC099764C8}"/>
                  </a:ext>
                </a:extLst>
              </p:cNvPr>
              <p:cNvSpPr/>
              <p:nvPr/>
            </p:nvSpPr>
            <p:spPr>
              <a:xfrm>
                <a:off x="1176338" y="4049984"/>
                <a:ext cx="1144118" cy="72316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2" name="Rectangle: Rounded Corners 291">
                <a:extLst>
                  <a:ext uri="{FF2B5EF4-FFF2-40B4-BE49-F238E27FC236}">
                    <a16:creationId xmlns:a16="http://schemas.microsoft.com/office/drawing/2014/main" id="{699407BB-BE66-3362-DE85-E02BE46EF1E2}"/>
                  </a:ext>
                </a:extLst>
              </p:cNvPr>
              <p:cNvSpPr/>
              <p:nvPr/>
            </p:nvSpPr>
            <p:spPr>
              <a:xfrm>
                <a:off x="1291511" y="4286764"/>
                <a:ext cx="113818" cy="40580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C5849CAE-2D3B-AF41-9153-E6A129C73756}"/>
                  </a:ext>
                </a:extLst>
              </p:cNvPr>
              <p:cNvSpPr/>
              <p:nvPr/>
            </p:nvSpPr>
            <p:spPr>
              <a:xfrm>
                <a:off x="1490219" y="4286763"/>
                <a:ext cx="113817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925FF1B3-563E-120A-022B-70FC835D6541}"/>
                  </a:ext>
                </a:extLst>
              </p:cNvPr>
              <p:cNvSpPr/>
              <p:nvPr/>
            </p:nvSpPr>
            <p:spPr>
              <a:xfrm>
                <a:off x="1698777" y="4286763"/>
                <a:ext cx="111072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968998E5-720E-6E8B-9BFA-65B54A0D3C3A}"/>
                  </a:ext>
                </a:extLst>
              </p:cNvPr>
              <p:cNvSpPr/>
              <p:nvPr/>
            </p:nvSpPr>
            <p:spPr>
              <a:xfrm>
                <a:off x="1908139" y="4281693"/>
                <a:ext cx="110307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51EDBB0E-6534-BB28-15D1-253AF49F87B8}"/>
                  </a:ext>
                </a:extLst>
              </p:cNvPr>
              <p:cNvSpPr/>
              <p:nvPr/>
            </p:nvSpPr>
            <p:spPr>
              <a:xfrm>
                <a:off x="2119752" y="4281693"/>
                <a:ext cx="110307" cy="41087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7" name="Rectangle: Rounded Corners 296">
                <a:extLst>
                  <a:ext uri="{FF2B5EF4-FFF2-40B4-BE49-F238E27FC236}">
                    <a16:creationId xmlns:a16="http://schemas.microsoft.com/office/drawing/2014/main" id="{8484BD13-A207-627D-426C-A402C68DC3C6}"/>
                  </a:ext>
                </a:extLst>
              </p:cNvPr>
              <p:cNvSpPr/>
              <p:nvPr/>
            </p:nvSpPr>
            <p:spPr>
              <a:xfrm>
                <a:off x="2120324" y="4138649"/>
                <a:ext cx="109735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8" name="Rectangle: Rounded Corners 297">
                <a:extLst>
                  <a:ext uri="{FF2B5EF4-FFF2-40B4-BE49-F238E27FC236}">
                    <a16:creationId xmlns:a16="http://schemas.microsoft.com/office/drawing/2014/main" id="{44AEC0FC-80EF-FED5-98B5-031526557C6E}"/>
                  </a:ext>
                </a:extLst>
              </p:cNvPr>
              <p:cNvSpPr/>
              <p:nvPr/>
            </p:nvSpPr>
            <p:spPr>
              <a:xfrm>
                <a:off x="1911597" y="4138649"/>
                <a:ext cx="106850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9" name="Rectangle: Rounded Corners 298">
                <a:extLst>
                  <a:ext uri="{FF2B5EF4-FFF2-40B4-BE49-F238E27FC236}">
                    <a16:creationId xmlns:a16="http://schemas.microsoft.com/office/drawing/2014/main" id="{0F4AA5FF-4CEF-1CAD-35FD-82BB82B1F929}"/>
                  </a:ext>
                </a:extLst>
              </p:cNvPr>
              <p:cNvSpPr/>
              <p:nvPr/>
            </p:nvSpPr>
            <p:spPr>
              <a:xfrm>
                <a:off x="1699543" y="4143719"/>
                <a:ext cx="110306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0" name="Rectangle: Rounded Corners 299">
                <a:extLst>
                  <a:ext uri="{FF2B5EF4-FFF2-40B4-BE49-F238E27FC236}">
                    <a16:creationId xmlns:a16="http://schemas.microsoft.com/office/drawing/2014/main" id="{18C6E164-10EB-53C6-FFFB-2C5C259FCA6C}"/>
                  </a:ext>
                </a:extLst>
              </p:cNvPr>
              <p:cNvSpPr/>
              <p:nvPr/>
            </p:nvSpPr>
            <p:spPr>
              <a:xfrm>
                <a:off x="1490463" y="4143719"/>
                <a:ext cx="113573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1" name="Rectangle: Rounded Corners 300">
                <a:extLst>
                  <a:ext uri="{FF2B5EF4-FFF2-40B4-BE49-F238E27FC236}">
                    <a16:creationId xmlns:a16="http://schemas.microsoft.com/office/drawing/2014/main" id="{8D984458-160D-550B-42FE-00BE9A030F62}"/>
                  </a:ext>
                </a:extLst>
              </p:cNvPr>
              <p:cNvSpPr/>
              <p:nvPr/>
            </p:nvSpPr>
            <p:spPr>
              <a:xfrm>
                <a:off x="1291511" y="4143718"/>
                <a:ext cx="113817" cy="143045"/>
              </a:xfrm>
              <a:prstGeom prst="roundRect">
                <a:avLst>
                  <a:gd name="adj" fmla="val 13802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F4CA503B-3688-9FD7-0A49-3C89D5E2619E}"/>
                </a:ext>
              </a:extLst>
            </p:cNvPr>
            <p:cNvCxnSpPr>
              <a:cxnSpLocks/>
              <a:stCxn id="52" idx="2"/>
              <a:endCxn id="73" idx="0"/>
            </p:cNvCxnSpPr>
            <p:nvPr/>
          </p:nvCxnSpPr>
          <p:spPr>
            <a:xfrm flipH="1">
              <a:off x="4434453" y="3641227"/>
              <a:ext cx="1073" cy="161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B2508017-B0CA-F339-7CDF-FE956E291D4D}"/>
                </a:ext>
              </a:extLst>
            </p:cNvPr>
            <p:cNvCxnSpPr>
              <a:cxnSpLocks/>
              <a:stCxn id="233" idx="2"/>
              <a:endCxn id="291" idx="0"/>
            </p:cNvCxnSpPr>
            <p:nvPr/>
          </p:nvCxnSpPr>
          <p:spPr>
            <a:xfrm flipH="1">
              <a:off x="6965594" y="3641228"/>
              <a:ext cx="1074" cy="161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7739C2D0-7B7A-2909-47D5-42AD642AEE43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>
              <a:off x="4846519" y="4160232"/>
              <a:ext cx="331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E906EA16-EF2B-490A-F401-C7657409089B}"/>
                </a:ext>
              </a:extLst>
            </p:cNvPr>
            <p:cNvCxnSpPr>
              <a:cxnSpLocks/>
              <a:stCxn id="291" idx="1"/>
              <a:endCxn id="6" idx="3"/>
            </p:cNvCxnSpPr>
            <p:nvPr/>
          </p:nvCxnSpPr>
          <p:spPr>
            <a:xfrm flipH="1">
              <a:off x="6263588" y="4160232"/>
              <a:ext cx="2899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98916CB-4970-24B6-E763-EDB206BED2BD}"/>
                </a:ext>
              </a:extLst>
            </p:cNvPr>
            <p:cNvSpPr/>
            <p:nvPr/>
          </p:nvSpPr>
          <p:spPr>
            <a:xfrm rot="16200000">
              <a:off x="5856470" y="3347002"/>
              <a:ext cx="519208" cy="9818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</a:t>
              </a:r>
              <a:endParaRPr lang="de-DE" sz="2400" dirty="0"/>
            </a:p>
          </p:txBody>
        </p:sp>
        <p:sp>
          <p:nvSpPr>
            <p:cNvPr id="319" name="Rectangle: Rounded Corners 318">
              <a:extLst>
                <a:ext uri="{FF2B5EF4-FFF2-40B4-BE49-F238E27FC236}">
                  <a16:creationId xmlns:a16="http://schemas.microsoft.com/office/drawing/2014/main" id="{4F29A826-EABA-8F71-42D9-E020FF546E3C}"/>
                </a:ext>
              </a:extLst>
            </p:cNvPr>
            <p:cNvSpPr/>
            <p:nvPr/>
          </p:nvSpPr>
          <p:spPr>
            <a:xfrm rot="16200000">
              <a:off x="5693941" y="3347002"/>
              <a:ext cx="519208" cy="981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t+1</a:t>
              </a:r>
              <a:endParaRPr lang="de-DE" sz="2400" dirty="0"/>
            </a:p>
          </p:txBody>
        </p:sp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594EA60E-7FD9-CE80-5251-37AB87F756C8}"/>
                </a:ext>
              </a:extLst>
            </p:cNvPr>
            <p:cNvSpPr/>
            <p:nvPr/>
          </p:nvSpPr>
          <p:spPr>
            <a:xfrm rot="16200000">
              <a:off x="5531412" y="3347002"/>
              <a:ext cx="519208" cy="981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t+2</a:t>
              </a:r>
            </a:p>
          </p:txBody>
        </p:sp>
        <p:sp>
          <p:nvSpPr>
            <p:cNvPr id="321" name="Rectangle: Rounded Corners 320">
              <a:extLst>
                <a:ext uri="{FF2B5EF4-FFF2-40B4-BE49-F238E27FC236}">
                  <a16:creationId xmlns:a16="http://schemas.microsoft.com/office/drawing/2014/main" id="{6C547A2E-18FA-77C2-D842-6F64D1C76E60}"/>
                </a:ext>
              </a:extLst>
            </p:cNvPr>
            <p:cNvSpPr/>
            <p:nvPr/>
          </p:nvSpPr>
          <p:spPr>
            <a:xfrm rot="16200000">
              <a:off x="5368883" y="3347002"/>
              <a:ext cx="519208" cy="981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t+3</a:t>
              </a:r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7E904BCD-22F8-67E1-CC43-CD44F4F6D9C1}"/>
                </a:ext>
              </a:extLst>
            </p:cNvPr>
            <p:cNvSpPr/>
            <p:nvPr/>
          </p:nvSpPr>
          <p:spPr>
            <a:xfrm rot="16200000">
              <a:off x="5206354" y="3347002"/>
              <a:ext cx="519208" cy="981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t+4</a:t>
              </a:r>
            </a:p>
          </p:txBody>
        </p: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F4D18FF7-393E-E1C7-782E-63F07505006E}"/>
                </a:ext>
              </a:extLst>
            </p:cNvPr>
            <p:cNvSpPr/>
            <p:nvPr/>
          </p:nvSpPr>
          <p:spPr>
            <a:xfrm rot="16200000">
              <a:off x="5043825" y="3347002"/>
              <a:ext cx="519208" cy="9818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t+5</a:t>
              </a:r>
            </a:p>
          </p:txBody>
        </p:sp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1031A272-F641-D2D0-00E9-E345BB2797B1}"/>
                </a:ext>
              </a:extLst>
            </p:cNvPr>
            <p:cNvSpPr/>
            <p:nvPr/>
          </p:nvSpPr>
          <p:spPr>
            <a:xfrm rot="16200000">
              <a:off x="6071409" y="3042732"/>
              <a:ext cx="84850" cy="10266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326" name="Rectangle: Rounded Corners 325">
              <a:extLst>
                <a:ext uri="{FF2B5EF4-FFF2-40B4-BE49-F238E27FC236}">
                  <a16:creationId xmlns:a16="http://schemas.microsoft.com/office/drawing/2014/main" id="{2B046A5F-9E07-C5F5-1661-BA3C829103BD}"/>
                </a:ext>
              </a:extLst>
            </p:cNvPr>
            <p:cNvSpPr/>
            <p:nvPr/>
          </p:nvSpPr>
          <p:spPr>
            <a:xfrm rot="16200000">
              <a:off x="5909765" y="3043493"/>
              <a:ext cx="84850" cy="10266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A4CFFEFF-27DB-2327-9DE1-BC5C694F39C1}"/>
                </a:ext>
              </a:extLst>
            </p:cNvPr>
            <p:cNvSpPr/>
            <p:nvPr/>
          </p:nvSpPr>
          <p:spPr>
            <a:xfrm rot="16200000">
              <a:off x="5748121" y="3044254"/>
              <a:ext cx="84850" cy="10266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427E62EC-D2BE-B150-617E-9E6D3756E52F}"/>
                </a:ext>
              </a:extLst>
            </p:cNvPr>
            <p:cNvSpPr/>
            <p:nvPr/>
          </p:nvSpPr>
          <p:spPr>
            <a:xfrm rot="16200000">
              <a:off x="5586477" y="3045015"/>
              <a:ext cx="84850" cy="10266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450F815A-5F58-C35A-5D9C-A04467A4F142}"/>
                </a:ext>
              </a:extLst>
            </p:cNvPr>
            <p:cNvSpPr/>
            <p:nvPr/>
          </p:nvSpPr>
          <p:spPr>
            <a:xfrm rot="16200000">
              <a:off x="5424833" y="3045776"/>
              <a:ext cx="84850" cy="10266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39C858E1-3F88-52C5-2EBA-0493CA3A507E}"/>
                </a:ext>
              </a:extLst>
            </p:cNvPr>
            <p:cNvSpPr/>
            <p:nvPr/>
          </p:nvSpPr>
          <p:spPr>
            <a:xfrm rot="16200000">
              <a:off x="5263189" y="3046537"/>
              <a:ext cx="84850" cy="10266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dirty="0"/>
            </a:p>
          </p:txBody>
        </p:sp>
        <p:sp>
          <p:nvSpPr>
            <p:cNvPr id="339" name="Arc 338">
              <a:extLst>
                <a:ext uri="{FF2B5EF4-FFF2-40B4-BE49-F238E27FC236}">
                  <a16:creationId xmlns:a16="http://schemas.microsoft.com/office/drawing/2014/main" id="{F070A031-47D3-1716-AAD9-3D987513F4DF}"/>
                </a:ext>
              </a:extLst>
            </p:cNvPr>
            <p:cNvSpPr/>
            <p:nvPr/>
          </p:nvSpPr>
          <p:spPr>
            <a:xfrm rot="10800000">
              <a:off x="4966983" y="3413031"/>
              <a:ext cx="1383562" cy="1444516"/>
            </a:xfrm>
            <a:prstGeom prst="arc">
              <a:avLst>
                <a:gd name="adj1" fmla="val 17884462"/>
                <a:gd name="adj2" fmla="val 3076966"/>
              </a:avLst>
            </a:prstGeom>
            <a:ln w="28575"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B9D4A24D-6FE1-F6A0-9E16-DD63FF4E5863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>
              <a:off x="5721957" y="5046124"/>
              <a:ext cx="0" cy="2270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20401C8D-5B23-3FCC-2D7C-DDB6020B1959}"/>
                </a:ext>
              </a:extLst>
            </p:cNvPr>
            <p:cNvCxnSpPr>
              <a:cxnSpLocks/>
              <a:stCxn id="127" idx="1"/>
              <a:endCxn id="160" idx="2"/>
            </p:cNvCxnSpPr>
            <p:nvPr/>
          </p:nvCxnSpPr>
          <p:spPr>
            <a:xfrm rot="10800000">
              <a:off x="4897853" y="2464865"/>
              <a:ext cx="347310" cy="1216"/>
            </a:xfrm>
            <a:prstGeom prst="bentConnector3">
              <a:avLst>
                <a:gd name="adj1" fmla="val 50000"/>
              </a:avLst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C84DA124-7DE7-418F-AFFE-154E4C7EE4CE}"/>
                </a:ext>
              </a:extLst>
            </p:cNvPr>
            <p:cNvCxnSpPr>
              <a:cxnSpLocks/>
              <a:stCxn id="251" idx="2"/>
              <a:endCxn id="123" idx="1"/>
            </p:cNvCxnSpPr>
            <p:nvPr/>
          </p:nvCxnSpPr>
          <p:spPr>
            <a:xfrm flipV="1">
              <a:off x="7428964" y="2245531"/>
              <a:ext cx="180582" cy="3"/>
            </a:xfrm>
            <a:prstGeom prst="bentConnector3">
              <a:avLst>
                <a:gd name="adj1" fmla="val 50000"/>
              </a:avLst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D27F6112-019D-0A02-D8C6-A8C700492E8B}"/>
                </a:ext>
              </a:extLst>
            </p:cNvPr>
            <p:cNvSpPr txBox="1"/>
            <p:nvPr/>
          </p:nvSpPr>
          <p:spPr>
            <a:xfrm>
              <a:off x="3369670" y="4719781"/>
              <a:ext cx="880917" cy="400110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Global image features</a:t>
              </a:r>
              <a:endParaRPr lang="de-DE" sz="1000" dirty="0"/>
            </a:p>
          </p:txBody>
        </p: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EF65D69B-5CF0-7A23-E0C6-1B8637910673}"/>
                </a:ext>
              </a:extLst>
            </p:cNvPr>
            <p:cNvCxnSpPr>
              <a:cxnSpLocks/>
              <a:stCxn id="353" idx="0"/>
              <a:endCxn id="135" idx="0"/>
            </p:cNvCxnSpPr>
            <p:nvPr/>
          </p:nvCxnSpPr>
          <p:spPr>
            <a:xfrm rot="5400000" flipH="1" flipV="1">
              <a:off x="2653467" y="3402195"/>
              <a:ext cx="2474249" cy="160925"/>
            </a:xfrm>
            <a:prstGeom prst="bentConnector2">
              <a:avLst/>
            </a:prstGeom>
            <a:ln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B33CF05-FD6D-D421-90FC-DED5BE382B00}"/>
                </a:ext>
              </a:extLst>
            </p:cNvPr>
            <p:cNvSpPr txBox="1"/>
            <p:nvPr/>
          </p:nvSpPr>
          <p:spPr>
            <a:xfrm>
              <a:off x="7075058" y="4632502"/>
              <a:ext cx="973370" cy="430887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Root-relative pose features</a:t>
              </a:r>
              <a:endParaRPr lang="de-DE" sz="1100" dirty="0"/>
            </a:p>
          </p:txBody>
        </p: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85DB12F0-6C54-659F-05AD-C5825360E0AA}"/>
                </a:ext>
              </a:extLst>
            </p:cNvPr>
            <p:cNvCxnSpPr>
              <a:cxnSpLocks/>
              <a:stCxn id="250" idx="2"/>
              <a:endCxn id="359" idx="0"/>
            </p:cNvCxnSpPr>
            <p:nvPr/>
          </p:nvCxnSpPr>
          <p:spPr>
            <a:xfrm>
              <a:off x="7428964" y="2464868"/>
              <a:ext cx="132779" cy="2167634"/>
            </a:xfrm>
            <a:prstGeom prst="bentConnector2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4AA6605-86C9-B3DE-E25B-0D1ADB0E4FDE}"/>
                </a:ext>
              </a:extLst>
            </p:cNvPr>
            <p:cNvSpPr txBox="1"/>
            <p:nvPr/>
          </p:nvSpPr>
          <p:spPr>
            <a:xfrm>
              <a:off x="5022936" y="2798427"/>
              <a:ext cx="13960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Targets &amp; Predictions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51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6B256FF4-DA74-83C9-2929-81C8EAF4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Goal</a:t>
            </a:r>
            <a:r>
              <a:rPr lang="en-US" dirty="0"/>
              <a:t> is to answer the following questions.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u="sng" dirty="0">
                <a:solidFill>
                  <a:srgbClr val="00B050"/>
                </a:solidFill>
              </a:rPr>
              <a:t>Where</a:t>
            </a:r>
            <a:r>
              <a:rPr lang="en-US" dirty="0"/>
              <a:t> did each local feature evolve </a:t>
            </a:r>
            <a:r>
              <a:rPr lang="en-US" u="sng" dirty="0">
                <a:solidFill>
                  <a:srgbClr val="7030A0"/>
                </a:solidFill>
              </a:rPr>
              <a:t>from</a:t>
            </a:r>
            <a:r>
              <a:rPr lang="en-US" dirty="0"/>
              <a:t>?</a:t>
            </a:r>
          </a:p>
          <a:p>
            <a:pPr lvl="1"/>
            <a:r>
              <a:rPr lang="en-US" u="sng" dirty="0">
                <a:solidFill>
                  <a:srgbClr val="00B050"/>
                </a:solidFill>
              </a:rPr>
              <a:t>Where</a:t>
            </a:r>
            <a:r>
              <a:rPr lang="en-US" dirty="0"/>
              <a:t> will each local feature evolve </a:t>
            </a:r>
            <a:r>
              <a:rPr lang="en-US" u="sng" dirty="0">
                <a:solidFill>
                  <a:srgbClr val="0070C0"/>
                </a:solidFill>
              </a:rPr>
              <a:t>to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keywords representing temporal direction.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From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To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395274A3-0724-8CAE-C534-D270E447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886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6B256FF4-DA74-83C9-2929-81C8EAF4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</a:t>
            </a:r>
            <a:endParaRPr lang="de-DE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395274A3-0724-8CAE-C534-D270E447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</a:t>
            </a:r>
            <a:endParaRPr lang="de-DE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D2747A3-E580-E0F9-7736-FA78514460AC}"/>
              </a:ext>
            </a:extLst>
          </p:cNvPr>
          <p:cNvSpPr/>
          <p:nvPr/>
        </p:nvSpPr>
        <p:spPr>
          <a:xfrm rot="10800000" flipV="1">
            <a:off x="6073030" y="4869929"/>
            <a:ext cx="1647177" cy="1650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E1AFC8-7195-9FBF-574F-B68A29C5E49D}"/>
              </a:ext>
            </a:extLst>
          </p:cNvPr>
          <p:cNvSpPr/>
          <p:nvPr/>
        </p:nvSpPr>
        <p:spPr>
          <a:xfrm rot="10800000" flipV="1">
            <a:off x="6073029" y="4628047"/>
            <a:ext cx="1647177" cy="16509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7A3618-E11C-328F-3374-C9D22EBCA93C}"/>
              </a:ext>
            </a:extLst>
          </p:cNvPr>
          <p:cNvSpPr/>
          <p:nvPr/>
        </p:nvSpPr>
        <p:spPr>
          <a:xfrm rot="10800000" flipV="1">
            <a:off x="6073028" y="4386165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B98B75-6E96-FA08-81C3-89CFFE769935}"/>
              </a:ext>
            </a:extLst>
          </p:cNvPr>
          <p:cNvSpPr/>
          <p:nvPr/>
        </p:nvSpPr>
        <p:spPr>
          <a:xfrm rot="10800000" flipV="1">
            <a:off x="6073027" y="4144283"/>
            <a:ext cx="1647177" cy="1650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AE5E54B-5F9B-542D-3B93-34CF03319A88}"/>
              </a:ext>
            </a:extLst>
          </p:cNvPr>
          <p:cNvSpPr/>
          <p:nvPr/>
        </p:nvSpPr>
        <p:spPr>
          <a:xfrm rot="10800000" flipV="1">
            <a:off x="6073026" y="3902401"/>
            <a:ext cx="1647177" cy="165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9B710F1-CA55-E60C-CD89-3D909FC4EA0E}"/>
              </a:ext>
            </a:extLst>
          </p:cNvPr>
          <p:cNvSpPr/>
          <p:nvPr/>
        </p:nvSpPr>
        <p:spPr>
          <a:xfrm rot="10800000" flipV="1">
            <a:off x="6073025" y="3660519"/>
            <a:ext cx="1647177" cy="16509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79506C1-DE94-3031-CBD4-DD4A74230666}"/>
              </a:ext>
            </a:extLst>
          </p:cNvPr>
          <p:cNvSpPr/>
          <p:nvPr/>
        </p:nvSpPr>
        <p:spPr>
          <a:xfrm rot="10800000" flipV="1">
            <a:off x="6073024" y="3418637"/>
            <a:ext cx="1647177" cy="165098"/>
          </a:xfrm>
          <a:prstGeom prst="roundRect">
            <a:avLst/>
          </a:prstGeom>
          <a:solidFill>
            <a:srgbClr val="925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13FD6D-54E7-4AC6-BEAF-65048FC1D3D1}"/>
              </a:ext>
            </a:extLst>
          </p:cNvPr>
          <p:cNvSpPr/>
          <p:nvPr/>
        </p:nvSpPr>
        <p:spPr>
          <a:xfrm rot="10800000" flipV="1">
            <a:off x="6073023" y="3176755"/>
            <a:ext cx="1647177" cy="165098"/>
          </a:xfrm>
          <a:prstGeom prst="roundRect">
            <a:avLst/>
          </a:prstGeom>
          <a:solidFill>
            <a:srgbClr val="AD1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B41C54E-43B1-C813-1F9F-8AD8460FA6C1}"/>
              </a:ext>
            </a:extLst>
          </p:cNvPr>
          <p:cNvSpPr/>
          <p:nvPr/>
        </p:nvSpPr>
        <p:spPr>
          <a:xfrm rot="10800000" flipV="1">
            <a:off x="6073022" y="2934873"/>
            <a:ext cx="1647177" cy="16509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A39D15D-F349-5486-6B04-D386C7F1055C}"/>
              </a:ext>
            </a:extLst>
          </p:cNvPr>
          <p:cNvSpPr/>
          <p:nvPr/>
        </p:nvSpPr>
        <p:spPr>
          <a:xfrm rot="10800000" flipV="1">
            <a:off x="6073021" y="2692991"/>
            <a:ext cx="1647177" cy="165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/>
              <p:nvPr/>
            </p:nvSpPr>
            <p:spPr>
              <a:xfrm>
                <a:off x="3320861" y="2257887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861" y="2257887"/>
                <a:ext cx="12316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C43B5A-CCB5-908E-5BD5-5DEA6C8677D9}"/>
                  </a:ext>
                </a:extLst>
              </p:cNvPr>
              <p:cNvSpPr txBox="1"/>
              <p:nvPr/>
            </p:nvSpPr>
            <p:spPr>
              <a:xfrm>
                <a:off x="6305944" y="2257887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C43B5A-CCB5-908E-5BD5-5DEA6C867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44" y="2257887"/>
                <a:ext cx="123165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DE1032-215C-D263-730D-43623BD66584}"/>
              </a:ext>
            </a:extLst>
          </p:cNvPr>
          <p:cNvCxnSpPr/>
          <p:nvPr/>
        </p:nvCxnSpPr>
        <p:spPr>
          <a:xfrm>
            <a:off x="8833711" y="2698906"/>
            <a:ext cx="0" cy="96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A52060-8810-5159-6F5B-7380BCEA7827}"/>
              </a:ext>
            </a:extLst>
          </p:cNvPr>
          <p:cNvCxnSpPr>
            <a:cxnSpLocks/>
          </p:cNvCxnSpPr>
          <p:nvPr/>
        </p:nvCxnSpPr>
        <p:spPr>
          <a:xfrm>
            <a:off x="8833711" y="2698906"/>
            <a:ext cx="978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18C97C-F6B6-FC0B-EA29-8A335EAC574A}"/>
                  </a:ext>
                </a:extLst>
              </p:cNvPr>
              <p:cNvSpPr txBox="1"/>
              <p:nvPr/>
            </p:nvSpPr>
            <p:spPr>
              <a:xfrm>
                <a:off x="8259235" y="3713975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218C97C-F6B6-FC0B-EA29-8A335EAC5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35" y="3713975"/>
                <a:ext cx="1231658" cy="246221"/>
              </a:xfrm>
              <a:prstGeom prst="rect">
                <a:avLst/>
              </a:prstGeom>
              <a:blipFill>
                <a:blip r:embed="rId4"/>
                <a:stretch>
                  <a:fillRect r="-6436" b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546665-0086-16EE-BF1C-75D85483E925}"/>
                  </a:ext>
                </a:extLst>
              </p:cNvPr>
              <p:cNvSpPr txBox="1"/>
              <p:nvPr/>
            </p:nvSpPr>
            <p:spPr>
              <a:xfrm>
                <a:off x="9169916" y="2744962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𝑑𝑖𝑚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B546665-0086-16EE-BF1C-75D85483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916" y="2744962"/>
                <a:ext cx="1231658" cy="246221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7AE4189-013D-3E96-88A2-1557A97DAD95}"/>
              </a:ext>
            </a:extLst>
          </p:cNvPr>
          <p:cNvSpPr/>
          <p:nvPr/>
        </p:nvSpPr>
        <p:spPr>
          <a:xfrm rot="10800000" flipV="1">
            <a:off x="3087930" y="4869929"/>
            <a:ext cx="1647177" cy="165098"/>
          </a:xfrm>
          <a:prstGeom prst="roundRect">
            <a:avLst/>
          </a:prstGeom>
          <a:solidFill>
            <a:srgbClr val="7C14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1BDE168-B493-AEBC-36DD-920415215902}"/>
              </a:ext>
            </a:extLst>
          </p:cNvPr>
          <p:cNvSpPr/>
          <p:nvPr/>
        </p:nvSpPr>
        <p:spPr>
          <a:xfrm rot="10800000" flipV="1">
            <a:off x="3087929" y="4628047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FD8C37D-0BE4-BC2D-B7C5-CE643726A1AD}"/>
              </a:ext>
            </a:extLst>
          </p:cNvPr>
          <p:cNvSpPr/>
          <p:nvPr/>
        </p:nvSpPr>
        <p:spPr>
          <a:xfrm rot="10800000" flipV="1">
            <a:off x="3087928" y="4386165"/>
            <a:ext cx="1647177" cy="1650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F508AAF-C59D-87DE-0D63-B515F020B92F}"/>
              </a:ext>
            </a:extLst>
          </p:cNvPr>
          <p:cNvSpPr/>
          <p:nvPr/>
        </p:nvSpPr>
        <p:spPr>
          <a:xfrm rot="10800000" flipV="1">
            <a:off x="3087927" y="4144283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C5768D-2D18-A5F7-47F1-ED9735EAD2E1}"/>
              </a:ext>
            </a:extLst>
          </p:cNvPr>
          <p:cNvSpPr/>
          <p:nvPr/>
        </p:nvSpPr>
        <p:spPr>
          <a:xfrm rot="10800000" flipV="1">
            <a:off x="3087926" y="3902401"/>
            <a:ext cx="1647177" cy="165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0B4B52F-A73B-CF9E-2827-93B178951F72}"/>
              </a:ext>
            </a:extLst>
          </p:cNvPr>
          <p:cNvSpPr/>
          <p:nvPr/>
        </p:nvSpPr>
        <p:spPr>
          <a:xfrm rot="10800000" flipV="1">
            <a:off x="3087925" y="3660519"/>
            <a:ext cx="1647177" cy="16509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A955E9E-D0AD-B68F-4798-EA506D8391AF}"/>
              </a:ext>
            </a:extLst>
          </p:cNvPr>
          <p:cNvSpPr/>
          <p:nvPr/>
        </p:nvSpPr>
        <p:spPr>
          <a:xfrm rot="10800000" flipV="1">
            <a:off x="3087924" y="3418637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DF657B8-58E7-84A1-F43C-88A795322907}"/>
              </a:ext>
            </a:extLst>
          </p:cNvPr>
          <p:cNvSpPr/>
          <p:nvPr/>
        </p:nvSpPr>
        <p:spPr>
          <a:xfrm rot="10800000" flipV="1">
            <a:off x="3087923" y="3176755"/>
            <a:ext cx="1647177" cy="165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0062B0B-3622-AED4-F696-65886E746590}"/>
              </a:ext>
            </a:extLst>
          </p:cNvPr>
          <p:cNvSpPr/>
          <p:nvPr/>
        </p:nvSpPr>
        <p:spPr>
          <a:xfrm rot="10800000" flipV="1">
            <a:off x="3087922" y="2934873"/>
            <a:ext cx="1647177" cy="1650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CA4C9F5-7361-9943-31A0-7B381A12050A}"/>
              </a:ext>
            </a:extLst>
          </p:cNvPr>
          <p:cNvSpPr/>
          <p:nvPr/>
        </p:nvSpPr>
        <p:spPr>
          <a:xfrm rot="10800000" flipV="1">
            <a:off x="3087921" y="2692991"/>
            <a:ext cx="1647177" cy="1650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1D3E678-B979-8872-F7ED-574F9D40D313}"/>
              </a:ext>
            </a:extLst>
          </p:cNvPr>
          <p:cNvCxnSpPr>
            <a:cxnSpLocks/>
            <a:stCxn id="82" idx="1"/>
            <a:endCxn id="43" idx="3"/>
          </p:cNvCxnSpPr>
          <p:nvPr/>
        </p:nvCxnSpPr>
        <p:spPr>
          <a:xfrm>
            <a:off x="4735104" y="4226832"/>
            <a:ext cx="1337924" cy="241882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0C4335E-8EB3-5F76-3019-98215485A7AF}"/>
              </a:ext>
            </a:extLst>
          </p:cNvPr>
          <p:cNvCxnSpPr>
            <a:cxnSpLocks/>
            <a:stCxn id="82" idx="1"/>
            <a:endCxn id="50" idx="3"/>
          </p:cNvCxnSpPr>
          <p:nvPr/>
        </p:nvCxnSpPr>
        <p:spPr>
          <a:xfrm flipV="1">
            <a:off x="4735104" y="2775540"/>
            <a:ext cx="1337917" cy="1451292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0E71FF0-3190-A4FE-D446-BEC086E06923}"/>
              </a:ext>
            </a:extLst>
          </p:cNvPr>
          <p:cNvCxnSpPr>
            <a:cxnSpLocks/>
            <a:stCxn id="82" idx="1"/>
            <a:endCxn id="41" idx="3"/>
          </p:cNvCxnSpPr>
          <p:nvPr/>
        </p:nvCxnSpPr>
        <p:spPr>
          <a:xfrm>
            <a:off x="4735104" y="4226832"/>
            <a:ext cx="1337926" cy="725646"/>
          </a:xfrm>
          <a:prstGeom prst="line">
            <a:avLst/>
          </a:prstGeom>
          <a:ln w="571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D8E2F4-CEC8-43C0-6DBD-940AD362C35A}"/>
              </a:ext>
            </a:extLst>
          </p:cNvPr>
          <p:cNvCxnSpPr>
            <a:cxnSpLocks/>
            <a:stCxn id="82" idx="1"/>
            <a:endCxn id="42" idx="3"/>
          </p:cNvCxnSpPr>
          <p:nvPr/>
        </p:nvCxnSpPr>
        <p:spPr>
          <a:xfrm>
            <a:off x="4735104" y="4226832"/>
            <a:ext cx="1337925" cy="483764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73B733F-57F1-6E82-4727-5D93E4DBD354}"/>
                  </a:ext>
                </a:extLst>
              </p:cNvPr>
              <p:cNvSpPr txBox="1"/>
              <p:nvPr/>
            </p:nvSpPr>
            <p:spPr>
              <a:xfrm>
                <a:off x="3191935" y="5295519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𝑄𝑢𝑒𝑟𝑦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73B733F-57F1-6E82-4727-5D93E4DBD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935" y="5295519"/>
                <a:ext cx="1231658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4D31407-8FF0-1DF1-A2C9-4710826ADAFC}"/>
                  </a:ext>
                </a:extLst>
              </p:cNvPr>
              <p:cNvSpPr txBox="1"/>
              <p:nvPr/>
            </p:nvSpPr>
            <p:spPr>
              <a:xfrm>
                <a:off x="6305944" y="5230582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𝐾𝑒𝑦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4D31407-8FF0-1DF1-A2C9-4710826A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44" y="5230582"/>
                <a:ext cx="1231658" cy="246221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57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6B256FF4-DA74-83C9-2929-81C8EAF4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attention coefficient matrix</a:t>
            </a:r>
            <a:endParaRPr lang="de-DE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395274A3-0724-8CAE-C534-D270E447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</a:t>
            </a:r>
            <a:endParaRPr lang="de-DE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D2747A3-E580-E0F9-7736-FA78514460AC}"/>
              </a:ext>
            </a:extLst>
          </p:cNvPr>
          <p:cNvSpPr/>
          <p:nvPr/>
        </p:nvSpPr>
        <p:spPr>
          <a:xfrm rot="5400000" flipV="1">
            <a:off x="4326235" y="3054050"/>
            <a:ext cx="1647177" cy="1650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E1AFC8-7195-9FBF-574F-B68A29C5E49D}"/>
              </a:ext>
            </a:extLst>
          </p:cNvPr>
          <p:cNvSpPr/>
          <p:nvPr/>
        </p:nvSpPr>
        <p:spPr>
          <a:xfrm rot="5400000" flipV="1">
            <a:off x="4084353" y="3054051"/>
            <a:ext cx="1647177" cy="16509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7A3618-E11C-328F-3374-C9D22EBCA93C}"/>
              </a:ext>
            </a:extLst>
          </p:cNvPr>
          <p:cNvSpPr/>
          <p:nvPr/>
        </p:nvSpPr>
        <p:spPr>
          <a:xfrm rot="5400000" flipV="1">
            <a:off x="3842471" y="3054052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B98B75-6E96-FA08-81C3-89CFFE769935}"/>
              </a:ext>
            </a:extLst>
          </p:cNvPr>
          <p:cNvSpPr/>
          <p:nvPr/>
        </p:nvSpPr>
        <p:spPr>
          <a:xfrm rot="5400000" flipV="1">
            <a:off x="3600589" y="3054053"/>
            <a:ext cx="1647177" cy="1650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AE5E54B-5F9B-542D-3B93-34CF03319A88}"/>
              </a:ext>
            </a:extLst>
          </p:cNvPr>
          <p:cNvSpPr/>
          <p:nvPr/>
        </p:nvSpPr>
        <p:spPr>
          <a:xfrm rot="5400000" flipV="1">
            <a:off x="3358707" y="3054054"/>
            <a:ext cx="1647177" cy="165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9B710F1-CA55-E60C-CD89-3D909FC4EA0E}"/>
              </a:ext>
            </a:extLst>
          </p:cNvPr>
          <p:cNvSpPr/>
          <p:nvPr/>
        </p:nvSpPr>
        <p:spPr>
          <a:xfrm rot="5400000" flipV="1">
            <a:off x="3116825" y="3054055"/>
            <a:ext cx="1647177" cy="16509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79506C1-DE94-3031-CBD4-DD4A74230666}"/>
              </a:ext>
            </a:extLst>
          </p:cNvPr>
          <p:cNvSpPr/>
          <p:nvPr/>
        </p:nvSpPr>
        <p:spPr>
          <a:xfrm rot="5400000" flipV="1">
            <a:off x="2874943" y="3054056"/>
            <a:ext cx="1647177" cy="165098"/>
          </a:xfrm>
          <a:prstGeom prst="roundRect">
            <a:avLst/>
          </a:prstGeom>
          <a:solidFill>
            <a:srgbClr val="925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13FD6D-54E7-4AC6-BEAF-65048FC1D3D1}"/>
              </a:ext>
            </a:extLst>
          </p:cNvPr>
          <p:cNvSpPr/>
          <p:nvPr/>
        </p:nvSpPr>
        <p:spPr>
          <a:xfrm rot="5400000" flipV="1">
            <a:off x="2633061" y="3054057"/>
            <a:ext cx="1647177" cy="165098"/>
          </a:xfrm>
          <a:prstGeom prst="roundRect">
            <a:avLst/>
          </a:prstGeom>
          <a:solidFill>
            <a:srgbClr val="AD1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B41C54E-43B1-C813-1F9F-8AD8460FA6C1}"/>
              </a:ext>
            </a:extLst>
          </p:cNvPr>
          <p:cNvSpPr/>
          <p:nvPr/>
        </p:nvSpPr>
        <p:spPr>
          <a:xfrm rot="5400000" flipV="1">
            <a:off x="2391179" y="3054058"/>
            <a:ext cx="1647177" cy="16509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A39D15D-F349-5486-6B04-D386C7F1055C}"/>
              </a:ext>
            </a:extLst>
          </p:cNvPr>
          <p:cNvSpPr/>
          <p:nvPr/>
        </p:nvSpPr>
        <p:spPr>
          <a:xfrm rot="5400000" flipV="1">
            <a:off x="2149297" y="3054059"/>
            <a:ext cx="1647177" cy="165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/>
              <p:nvPr/>
            </p:nvSpPr>
            <p:spPr>
              <a:xfrm>
                <a:off x="1485615" y="3727993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615" y="3727993"/>
                <a:ext cx="12316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C43B5A-CCB5-908E-5BD5-5DEA6C8677D9}"/>
                  </a:ext>
                </a:extLst>
              </p:cNvPr>
              <p:cNvSpPr txBox="1"/>
              <p:nvPr/>
            </p:nvSpPr>
            <p:spPr>
              <a:xfrm rot="16200000">
                <a:off x="2058923" y="2922477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C43B5A-CCB5-908E-5BD5-5DEA6C867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58923" y="2922477"/>
                <a:ext cx="1231658" cy="369332"/>
              </a:xfrm>
              <a:prstGeom prst="rect">
                <a:avLst/>
              </a:prstGeom>
              <a:blipFill>
                <a:blip r:embed="rId3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7AE4189-013D-3E96-88A2-1557A97DAD95}"/>
              </a:ext>
            </a:extLst>
          </p:cNvPr>
          <p:cNvSpPr/>
          <p:nvPr/>
        </p:nvSpPr>
        <p:spPr>
          <a:xfrm rot="10800000" flipV="1">
            <a:off x="1035977" y="6321630"/>
            <a:ext cx="1647177" cy="165098"/>
          </a:xfrm>
          <a:prstGeom prst="roundRect">
            <a:avLst/>
          </a:prstGeom>
          <a:solidFill>
            <a:srgbClr val="7C14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1BDE168-B493-AEBC-36DD-920415215902}"/>
              </a:ext>
            </a:extLst>
          </p:cNvPr>
          <p:cNvSpPr/>
          <p:nvPr/>
        </p:nvSpPr>
        <p:spPr>
          <a:xfrm rot="10800000" flipV="1">
            <a:off x="1035976" y="6079748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FD8C37D-0BE4-BC2D-B7C5-CE643726A1AD}"/>
              </a:ext>
            </a:extLst>
          </p:cNvPr>
          <p:cNvSpPr/>
          <p:nvPr/>
        </p:nvSpPr>
        <p:spPr>
          <a:xfrm rot="10800000" flipV="1">
            <a:off x="1035975" y="5837866"/>
            <a:ext cx="1647177" cy="16509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F508AAF-C59D-87DE-0D63-B515F020B92F}"/>
              </a:ext>
            </a:extLst>
          </p:cNvPr>
          <p:cNvSpPr/>
          <p:nvPr/>
        </p:nvSpPr>
        <p:spPr>
          <a:xfrm rot="10800000" flipV="1">
            <a:off x="1035974" y="5595984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C5768D-2D18-A5F7-47F1-ED9735EAD2E1}"/>
              </a:ext>
            </a:extLst>
          </p:cNvPr>
          <p:cNvSpPr/>
          <p:nvPr/>
        </p:nvSpPr>
        <p:spPr>
          <a:xfrm rot="10800000" flipV="1">
            <a:off x="1035973" y="5354102"/>
            <a:ext cx="1647177" cy="165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0B4B52F-A73B-CF9E-2827-93B178951F72}"/>
              </a:ext>
            </a:extLst>
          </p:cNvPr>
          <p:cNvSpPr/>
          <p:nvPr/>
        </p:nvSpPr>
        <p:spPr>
          <a:xfrm rot="10800000" flipV="1">
            <a:off x="1035972" y="5112220"/>
            <a:ext cx="1647177" cy="16509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A955E9E-D0AD-B68F-4798-EA506D8391AF}"/>
              </a:ext>
            </a:extLst>
          </p:cNvPr>
          <p:cNvSpPr/>
          <p:nvPr/>
        </p:nvSpPr>
        <p:spPr>
          <a:xfrm rot="10800000" flipV="1">
            <a:off x="1035971" y="4870338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DF657B8-58E7-84A1-F43C-88A795322907}"/>
              </a:ext>
            </a:extLst>
          </p:cNvPr>
          <p:cNvSpPr/>
          <p:nvPr/>
        </p:nvSpPr>
        <p:spPr>
          <a:xfrm rot="10800000" flipV="1">
            <a:off x="1035970" y="4628456"/>
            <a:ext cx="1647177" cy="165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0062B0B-3622-AED4-F696-65886E746590}"/>
              </a:ext>
            </a:extLst>
          </p:cNvPr>
          <p:cNvSpPr/>
          <p:nvPr/>
        </p:nvSpPr>
        <p:spPr>
          <a:xfrm rot="10800000" flipV="1">
            <a:off x="1035969" y="4386574"/>
            <a:ext cx="1647177" cy="16509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CA4C9F5-7361-9943-31A0-7B381A12050A}"/>
              </a:ext>
            </a:extLst>
          </p:cNvPr>
          <p:cNvSpPr/>
          <p:nvPr/>
        </p:nvSpPr>
        <p:spPr>
          <a:xfrm rot="10800000" flipV="1">
            <a:off x="1035968" y="4144692"/>
            <a:ext cx="1647177" cy="1650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2F0B5E9-75B6-73AB-3DAF-3F7C2FC82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050506"/>
              </p:ext>
            </p:extLst>
          </p:nvPr>
        </p:nvGraphicFramePr>
        <p:xfrm>
          <a:off x="2859876" y="4144692"/>
          <a:ext cx="2342040" cy="233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04">
                  <a:extLst>
                    <a:ext uri="{9D8B030D-6E8A-4147-A177-3AD203B41FA5}">
                      <a16:colId xmlns:a16="http://schemas.microsoft.com/office/drawing/2014/main" val="2995812154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2319102143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482762506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1604959054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4068103330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2516258597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1751350835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3517217647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4132173817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1556276237"/>
                    </a:ext>
                  </a:extLst>
                </a:gridCol>
              </a:tblGrid>
              <a:tr h="233939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94778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70094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74890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28594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220498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30391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16596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39194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80307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758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FFB3AA-C50C-1CB5-ED72-288DFABBF62F}"/>
                  </a:ext>
                </a:extLst>
              </p:cNvPr>
              <p:cNvSpPr txBox="1"/>
              <p:nvPr/>
            </p:nvSpPr>
            <p:spPr>
              <a:xfrm>
                <a:off x="5201916" y="2984031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𝐾𝑒𝑦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FFB3AA-C50C-1CB5-ED72-288DFABBF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916" y="2984031"/>
                <a:ext cx="1231658" cy="24622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6D094F-4C6B-7F58-E238-D67C8255F4BA}"/>
                  </a:ext>
                </a:extLst>
              </p:cNvPr>
              <p:cNvSpPr txBox="1"/>
              <p:nvPr/>
            </p:nvSpPr>
            <p:spPr>
              <a:xfrm>
                <a:off x="-82271" y="5298874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𝑄𝑢𝑒𝑟𝑦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6D094F-4C6B-7F58-E238-D67C8255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271" y="5298874"/>
                <a:ext cx="123165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190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6B256FF4-DA74-83C9-2929-81C8EAF43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attention coefficients with the value</a:t>
            </a:r>
            <a:endParaRPr lang="de-DE" dirty="0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395274A3-0724-8CAE-C534-D270E447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Attention</a:t>
            </a:r>
            <a:endParaRPr lang="de-DE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D2747A3-E580-E0F9-7736-FA78514460AC}"/>
              </a:ext>
            </a:extLst>
          </p:cNvPr>
          <p:cNvSpPr/>
          <p:nvPr/>
        </p:nvSpPr>
        <p:spPr>
          <a:xfrm rot="10800000" flipV="1">
            <a:off x="4616625" y="5028837"/>
            <a:ext cx="1647177" cy="1650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3E1AFC8-7195-9FBF-574F-B68A29C5E49D}"/>
              </a:ext>
            </a:extLst>
          </p:cNvPr>
          <p:cNvSpPr/>
          <p:nvPr/>
        </p:nvSpPr>
        <p:spPr>
          <a:xfrm rot="10800000" flipV="1">
            <a:off x="4616624" y="4786955"/>
            <a:ext cx="1647177" cy="16509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7A3618-E11C-328F-3374-C9D22EBCA93C}"/>
              </a:ext>
            </a:extLst>
          </p:cNvPr>
          <p:cNvSpPr/>
          <p:nvPr/>
        </p:nvSpPr>
        <p:spPr>
          <a:xfrm rot="10800000" flipV="1">
            <a:off x="4616623" y="4545073"/>
            <a:ext cx="1647177" cy="16509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B98B75-6E96-FA08-81C3-89CFFE769935}"/>
              </a:ext>
            </a:extLst>
          </p:cNvPr>
          <p:cNvSpPr/>
          <p:nvPr/>
        </p:nvSpPr>
        <p:spPr>
          <a:xfrm rot="10800000" flipV="1">
            <a:off x="4616622" y="4303191"/>
            <a:ext cx="1647177" cy="16509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AE5E54B-5F9B-542D-3B93-34CF03319A88}"/>
              </a:ext>
            </a:extLst>
          </p:cNvPr>
          <p:cNvSpPr/>
          <p:nvPr/>
        </p:nvSpPr>
        <p:spPr>
          <a:xfrm rot="10800000" flipV="1">
            <a:off x="4616621" y="4061309"/>
            <a:ext cx="1647177" cy="16509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9B710F1-CA55-E60C-CD89-3D909FC4EA0E}"/>
              </a:ext>
            </a:extLst>
          </p:cNvPr>
          <p:cNvSpPr/>
          <p:nvPr/>
        </p:nvSpPr>
        <p:spPr>
          <a:xfrm rot="10800000" flipV="1">
            <a:off x="4616620" y="3819427"/>
            <a:ext cx="1647177" cy="16509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79506C1-DE94-3031-CBD4-DD4A74230666}"/>
              </a:ext>
            </a:extLst>
          </p:cNvPr>
          <p:cNvSpPr/>
          <p:nvPr/>
        </p:nvSpPr>
        <p:spPr>
          <a:xfrm rot="10800000" flipV="1">
            <a:off x="4616619" y="3577545"/>
            <a:ext cx="1647177" cy="165098"/>
          </a:xfrm>
          <a:prstGeom prst="roundRect">
            <a:avLst/>
          </a:prstGeom>
          <a:solidFill>
            <a:srgbClr val="925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313FD6D-54E7-4AC6-BEAF-65048FC1D3D1}"/>
              </a:ext>
            </a:extLst>
          </p:cNvPr>
          <p:cNvSpPr/>
          <p:nvPr/>
        </p:nvSpPr>
        <p:spPr>
          <a:xfrm rot="10800000" flipV="1">
            <a:off x="4616618" y="3335663"/>
            <a:ext cx="1647177" cy="165098"/>
          </a:xfrm>
          <a:prstGeom prst="roundRect">
            <a:avLst/>
          </a:prstGeom>
          <a:solidFill>
            <a:srgbClr val="AD1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B41C54E-43B1-C813-1F9F-8AD8460FA6C1}"/>
              </a:ext>
            </a:extLst>
          </p:cNvPr>
          <p:cNvSpPr/>
          <p:nvPr/>
        </p:nvSpPr>
        <p:spPr>
          <a:xfrm rot="10800000" flipV="1">
            <a:off x="4616617" y="3093781"/>
            <a:ext cx="1647177" cy="16509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A39D15D-F349-5486-6B04-D386C7F1055C}"/>
              </a:ext>
            </a:extLst>
          </p:cNvPr>
          <p:cNvSpPr/>
          <p:nvPr/>
        </p:nvSpPr>
        <p:spPr>
          <a:xfrm rot="10800000" flipV="1">
            <a:off x="4616616" y="2851899"/>
            <a:ext cx="1647177" cy="1650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/>
              <p:nvPr/>
            </p:nvSpPr>
            <p:spPr>
              <a:xfrm>
                <a:off x="4824375" y="2454978"/>
                <a:ext cx="1231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32466B-8363-44C7-ECE7-17E0FDB0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375" y="2454978"/>
                <a:ext cx="1231658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2F0B5E9-75B6-73AB-3DAF-3F7C2FC82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07433"/>
              </p:ext>
            </p:extLst>
          </p:nvPr>
        </p:nvGraphicFramePr>
        <p:xfrm>
          <a:off x="838200" y="2851899"/>
          <a:ext cx="2342040" cy="2339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04">
                  <a:extLst>
                    <a:ext uri="{9D8B030D-6E8A-4147-A177-3AD203B41FA5}">
                      <a16:colId xmlns:a16="http://schemas.microsoft.com/office/drawing/2014/main" val="2995812154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2319102143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482762506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1604959054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4068103330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2516258597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1751350835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3517217647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4132173817"/>
                    </a:ext>
                  </a:extLst>
                </a:gridCol>
                <a:gridCol w="234204">
                  <a:extLst>
                    <a:ext uri="{9D8B030D-6E8A-4147-A177-3AD203B41FA5}">
                      <a16:colId xmlns:a16="http://schemas.microsoft.com/office/drawing/2014/main" val="1556276237"/>
                    </a:ext>
                  </a:extLst>
                </a:gridCol>
              </a:tblGrid>
              <a:tr h="233939">
                <a:tc>
                  <a:txBody>
                    <a:bodyPr/>
                    <a:lstStyle/>
                    <a:p>
                      <a:endParaRPr lang="de-DE" sz="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94778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70094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74890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228594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220498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30391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16596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39194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580307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75886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FFB3AA-C50C-1CB5-ED72-288DFABBF62F}"/>
                  </a:ext>
                </a:extLst>
              </p:cNvPr>
              <p:cNvSpPr txBox="1"/>
              <p:nvPr/>
            </p:nvSpPr>
            <p:spPr>
              <a:xfrm>
                <a:off x="4824375" y="5240467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FFB3AA-C50C-1CB5-ED72-288DFABBF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375" y="5240467"/>
                <a:ext cx="123165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6D094F-4C6B-7F58-E238-D67C8255F4BA}"/>
                  </a:ext>
                </a:extLst>
              </p:cNvPr>
              <p:cNvSpPr txBox="1"/>
              <p:nvPr/>
            </p:nvSpPr>
            <p:spPr>
              <a:xfrm>
                <a:off x="1393391" y="2516533"/>
                <a:ext cx="12316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𝑀𝑎𝑡𝑟𝑖𝑥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6D094F-4C6B-7F58-E238-D67C8255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91" y="2516533"/>
                <a:ext cx="123165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D86E2-6A52-2A12-2570-1A435CF325E0}"/>
                  </a:ext>
                </a:extLst>
              </p:cNvPr>
              <p:cNvSpPr txBox="1"/>
              <p:nvPr/>
            </p:nvSpPr>
            <p:spPr>
              <a:xfrm>
                <a:off x="3282599" y="3658713"/>
                <a:ext cx="1231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de-DE" sz="6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D86E2-6A52-2A12-2570-1A435CF32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599" y="3658713"/>
                <a:ext cx="123165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50926-CEFA-3D7C-E33B-858133032633}"/>
                  </a:ext>
                </a:extLst>
              </p:cNvPr>
              <p:cNvSpPr txBox="1"/>
              <p:nvPr/>
            </p:nvSpPr>
            <p:spPr>
              <a:xfrm>
                <a:off x="6484527" y="3654213"/>
                <a:ext cx="12316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50926-CEFA-3D7C-E33B-858133032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527" y="3654213"/>
                <a:ext cx="123165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08A7B8-40E1-54C4-7A15-5133182BB502}"/>
              </a:ext>
            </a:extLst>
          </p:cNvPr>
          <p:cNvSpPr/>
          <p:nvPr/>
        </p:nvSpPr>
        <p:spPr>
          <a:xfrm rot="10800000" flipV="1">
            <a:off x="7898212" y="5028837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CEBC3-D65A-85BB-DA29-7B91A4803452}"/>
              </a:ext>
            </a:extLst>
          </p:cNvPr>
          <p:cNvSpPr/>
          <p:nvPr/>
        </p:nvSpPr>
        <p:spPr>
          <a:xfrm rot="10800000" flipV="1">
            <a:off x="7898211" y="4786955"/>
            <a:ext cx="1647177" cy="16509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65F3CE-9BFF-21BA-4F47-C490A834AD27}"/>
              </a:ext>
            </a:extLst>
          </p:cNvPr>
          <p:cNvSpPr/>
          <p:nvPr/>
        </p:nvSpPr>
        <p:spPr>
          <a:xfrm rot="10800000" flipV="1">
            <a:off x="7898210" y="4545073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94B0E4-B0C7-2223-899D-D242458DB7C2}"/>
              </a:ext>
            </a:extLst>
          </p:cNvPr>
          <p:cNvSpPr/>
          <p:nvPr/>
        </p:nvSpPr>
        <p:spPr>
          <a:xfrm rot="10800000" flipV="1">
            <a:off x="7898209" y="4303191"/>
            <a:ext cx="1647177" cy="1650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816AA6-226A-F4E7-24C5-9142833A03A5}"/>
              </a:ext>
            </a:extLst>
          </p:cNvPr>
          <p:cNvSpPr/>
          <p:nvPr/>
        </p:nvSpPr>
        <p:spPr>
          <a:xfrm rot="10800000" flipV="1">
            <a:off x="7898208" y="4061309"/>
            <a:ext cx="1647177" cy="1650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98D258-0506-ABA0-7D9E-595A740C0D26}"/>
              </a:ext>
            </a:extLst>
          </p:cNvPr>
          <p:cNvSpPr/>
          <p:nvPr/>
        </p:nvSpPr>
        <p:spPr>
          <a:xfrm rot="10800000" flipV="1">
            <a:off x="7898207" y="3819427"/>
            <a:ext cx="1647177" cy="16509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34B94E-2DA7-F1A1-4698-579D8CB303F5}"/>
              </a:ext>
            </a:extLst>
          </p:cNvPr>
          <p:cNvSpPr/>
          <p:nvPr/>
        </p:nvSpPr>
        <p:spPr>
          <a:xfrm rot="10800000" flipV="1">
            <a:off x="7898206" y="3577545"/>
            <a:ext cx="1647177" cy="165098"/>
          </a:xfrm>
          <a:prstGeom prst="roundRect">
            <a:avLst/>
          </a:prstGeom>
          <a:solidFill>
            <a:srgbClr val="A02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2A15AA-AC96-6C40-2AAD-1A7F23F2DDE7}"/>
              </a:ext>
            </a:extLst>
          </p:cNvPr>
          <p:cNvSpPr/>
          <p:nvPr/>
        </p:nvSpPr>
        <p:spPr>
          <a:xfrm rot="10800000" flipV="1">
            <a:off x="7898205" y="3335663"/>
            <a:ext cx="1647177" cy="165098"/>
          </a:xfrm>
          <a:prstGeom prst="roundRect">
            <a:avLst/>
          </a:prstGeom>
          <a:solidFill>
            <a:srgbClr val="AD1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EAAACB-6647-25FD-C9CF-D6ECFB9E24D0}"/>
              </a:ext>
            </a:extLst>
          </p:cNvPr>
          <p:cNvSpPr/>
          <p:nvPr/>
        </p:nvSpPr>
        <p:spPr>
          <a:xfrm rot="10800000" flipV="1">
            <a:off x="7898204" y="3093781"/>
            <a:ext cx="1647177" cy="165098"/>
          </a:xfrm>
          <a:prstGeom prst="roundRect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E1C9FC-1279-1209-F9E9-8B26504B72D5}"/>
              </a:ext>
            </a:extLst>
          </p:cNvPr>
          <p:cNvSpPr/>
          <p:nvPr/>
        </p:nvSpPr>
        <p:spPr>
          <a:xfrm rot="10800000" flipV="1">
            <a:off x="7898203" y="2851899"/>
            <a:ext cx="1647177" cy="1650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643862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Image Changes</vt:lpstr>
      <vt:lpstr>Local Changes </vt:lpstr>
      <vt:lpstr>Local Changes </vt:lpstr>
      <vt:lpstr>PowerPoint Presentation</vt:lpstr>
      <vt:lpstr>Temporal Attention</vt:lpstr>
      <vt:lpstr>Temporal Attention</vt:lpstr>
      <vt:lpstr>Temporal Attention</vt:lpstr>
      <vt:lpstr>Temporal Attention</vt:lpstr>
      <vt:lpstr>Temporal Attention</vt:lpstr>
      <vt:lpstr>Temporal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35</cp:revision>
  <dcterms:created xsi:type="dcterms:W3CDTF">2023-06-29T16:05:48Z</dcterms:created>
  <dcterms:modified xsi:type="dcterms:W3CDTF">2023-07-04T18:55:19Z</dcterms:modified>
</cp:coreProperties>
</file>