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CADB7-94C0-455C-88BF-EDDC2641CD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d-ID" dirty="0"/>
              <a:t>Recovery Data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4FD2F9-9FD4-4B8F-BADE-BC6096FF6B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/>
              <a:t>Mohammad basmalah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903457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BB24A-983C-431A-BE15-3C7C14784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Pengertian recovery data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4B1824-4FDC-43A6-9A12-A15439E744DF}"/>
              </a:ext>
            </a:extLst>
          </p:cNvPr>
          <p:cNvSpPr txBox="1"/>
          <p:nvPr/>
        </p:nvSpPr>
        <p:spPr>
          <a:xfrm>
            <a:off x="685801" y="2139558"/>
            <a:ext cx="1013142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dirty="0"/>
              <a:t>Data Recovery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Pemulihan</a:t>
            </a:r>
            <a:r>
              <a:rPr lang="en-ID" dirty="0"/>
              <a:t> Data </a:t>
            </a:r>
            <a:r>
              <a:rPr lang="en-ID" dirty="0" err="1"/>
              <a:t>Adalah</a:t>
            </a:r>
            <a:r>
              <a:rPr lang="en-ID" dirty="0"/>
              <a:t> Proses </a:t>
            </a:r>
            <a:r>
              <a:rPr lang="en-ID" dirty="0" err="1"/>
              <a:t>Penyelamatan</a:t>
            </a:r>
            <a:r>
              <a:rPr lang="en-ID" dirty="0"/>
              <a:t> (Retrieving) Data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Diakses</a:t>
            </a:r>
            <a:r>
              <a:rPr lang="en-ID" dirty="0"/>
              <a:t>, </a:t>
            </a:r>
            <a:r>
              <a:rPr lang="en-ID" dirty="0" err="1"/>
              <a:t>Hilang</a:t>
            </a:r>
            <a:r>
              <a:rPr lang="en-ID" dirty="0"/>
              <a:t> , </a:t>
            </a:r>
            <a:r>
              <a:rPr lang="en-ID" dirty="0" err="1"/>
              <a:t>Rusak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Terformat</a:t>
            </a:r>
            <a:r>
              <a:rPr lang="en-ID" dirty="0"/>
              <a:t> Dari </a:t>
            </a:r>
            <a:r>
              <a:rPr lang="en-ID" dirty="0" err="1"/>
              <a:t>Penyimpanan</a:t>
            </a:r>
            <a:r>
              <a:rPr lang="en-ID" dirty="0"/>
              <a:t> </a:t>
            </a:r>
            <a:r>
              <a:rPr lang="en-ID" dirty="0" err="1"/>
              <a:t>Sekunder</a:t>
            </a:r>
            <a:r>
              <a:rPr lang="en-ID" dirty="0"/>
              <a:t>, Media Removable </a:t>
            </a:r>
            <a:r>
              <a:rPr lang="en-ID" dirty="0" err="1"/>
              <a:t>Atau</a:t>
            </a:r>
            <a:r>
              <a:rPr lang="en-ID" dirty="0"/>
              <a:t> File, </a:t>
            </a:r>
            <a:r>
              <a:rPr lang="en-ID" dirty="0" err="1"/>
              <a:t>Bila</a:t>
            </a:r>
            <a:r>
              <a:rPr lang="en-ID" dirty="0"/>
              <a:t> Data Yang </a:t>
            </a:r>
            <a:r>
              <a:rPr lang="en-ID" dirty="0" err="1"/>
              <a:t>Tersimpan</a:t>
            </a:r>
            <a:r>
              <a:rPr lang="en-ID" dirty="0"/>
              <a:t> </a:t>
            </a:r>
            <a:r>
              <a:rPr lang="en-ID" dirty="0" err="1"/>
              <a:t>Didalamnya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Diakses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Cara </a:t>
            </a:r>
            <a:r>
              <a:rPr lang="en-ID" dirty="0" err="1"/>
              <a:t>Biasa</a:t>
            </a:r>
            <a:r>
              <a:rPr lang="en-ID" dirty="0"/>
              <a:t>. Data Paling </a:t>
            </a:r>
            <a:r>
              <a:rPr lang="en-ID" dirty="0" err="1"/>
              <a:t>Sering</a:t>
            </a:r>
            <a:r>
              <a:rPr lang="en-ID" dirty="0"/>
              <a:t> </a:t>
            </a:r>
            <a:r>
              <a:rPr lang="en-ID" dirty="0" err="1"/>
              <a:t>Disimpan</a:t>
            </a:r>
            <a:r>
              <a:rPr lang="en-ID" dirty="0"/>
              <a:t> Dari Media </a:t>
            </a:r>
            <a:r>
              <a:rPr lang="en-ID" dirty="0" err="1"/>
              <a:t>Penyimpanan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Harddisk</a:t>
            </a:r>
            <a:r>
              <a:rPr lang="en-ID" dirty="0"/>
              <a:t> Drive Internal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Eksternal</a:t>
            </a:r>
            <a:r>
              <a:rPr lang="en-ID" dirty="0"/>
              <a:t> </a:t>
            </a:r>
            <a:r>
              <a:rPr lang="en-ID" dirty="0" err="1"/>
              <a:t>Hdd</a:t>
            </a:r>
            <a:r>
              <a:rPr lang="en-ID" dirty="0"/>
              <a:t>, </a:t>
            </a:r>
            <a:r>
              <a:rPr lang="en-ID" dirty="0" err="1"/>
              <a:t>Ssd</a:t>
            </a:r>
            <a:r>
              <a:rPr lang="en-ID" dirty="0"/>
              <a:t>, Flash Drive USB , </a:t>
            </a:r>
            <a:r>
              <a:rPr lang="en-ID" dirty="0" err="1"/>
              <a:t>Kaset</a:t>
            </a:r>
            <a:r>
              <a:rPr lang="en-ID" dirty="0"/>
              <a:t> Magnetic , </a:t>
            </a:r>
            <a:r>
              <a:rPr lang="en-ID" dirty="0" err="1"/>
              <a:t>Dvd</a:t>
            </a:r>
            <a:r>
              <a:rPr lang="en-ID" dirty="0"/>
              <a:t>, Cd, </a:t>
            </a:r>
            <a:r>
              <a:rPr lang="en-ID" dirty="0" err="1"/>
              <a:t>Subsistem</a:t>
            </a:r>
            <a:r>
              <a:rPr lang="en-ID" dirty="0"/>
              <a:t> Raid, Dan </a:t>
            </a:r>
            <a:r>
              <a:rPr lang="en-ID" dirty="0" err="1"/>
              <a:t>Perangkat</a:t>
            </a:r>
            <a:r>
              <a:rPr lang="en-ID" dirty="0"/>
              <a:t> </a:t>
            </a:r>
            <a:r>
              <a:rPr lang="en-ID" dirty="0" err="1"/>
              <a:t>Elektronik</a:t>
            </a:r>
            <a:r>
              <a:rPr lang="en-ID" dirty="0"/>
              <a:t> </a:t>
            </a:r>
            <a:r>
              <a:rPr lang="en-ID" dirty="0" err="1"/>
              <a:t>Lainnya</a:t>
            </a:r>
            <a:r>
              <a:rPr lang="en-ID" dirty="0"/>
              <a:t>.</a:t>
            </a:r>
            <a:endParaRPr lang="id-ID" dirty="0"/>
          </a:p>
          <a:p>
            <a:pPr algn="just"/>
            <a:endParaRPr lang="id-ID" dirty="0"/>
          </a:p>
          <a:p>
            <a:pPr algn="just"/>
            <a:r>
              <a:rPr lang="en-ID" dirty="0" err="1"/>
              <a:t>Kasus</a:t>
            </a:r>
            <a:r>
              <a:rPr lang="en-ID" dirty="0"/>
              <a:t> yang juga </a:t>
            </a:r>
            <a:r>
              <a:rPr lang="en-ID" dirty="0" err="1"/>
              <a:t>umum</a:t>
            </a:r>
            <a:r>
              <a:rPr lang="en-ID" dirty="0"/>
              <a:t> </a:t>
            </a:r>
            <a:r>
              <a:rPr lang="en-ID" dirty="0" err="1"/>
              <a:t>menyebabkan</a:t>
            </a:r>
            <a:r>
              <a:rPr lang="en-ID" dirty="0"/>
              <a:t> </a:t>
            </a:r>
            <a:r>
              <a:rPr lang="en-ID" dirty="0" err="1"/>
              <a:t>kehilangan</a:t>
            </a:r>
            <a:r>
              <a:rPr lang="en-ID" dirty="0"/>
              <a:t> data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kesalahan</a:t>
            </a:r>
            <a:r>
              <a:rPr lang="en-ID" dirty="0"/>
              <a:t> </a:t>
            </a:r>
            <a:r>
              <a:rPr lang="en-ID" dirty="0" err="1"/>
              <a:t>penghapusan</a:t>
            </a:r>
            <a:r>
              <a:rPr lang="en-ID" dirty="0"/>
              <a:t> file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sengaja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hard disk dan </a:t>
            </a:r>
            <a:r>
              <a:rPr lang="en-ID" dirty="0" err="1"/>
              <a:t>dari</a:t>
            </a:r>
            <a:r>
              <a:rPr lang="en-ID" dirty="0"/>
              <a:t> recycle bin. Adapun </a:t>
            </a:r>
            <a:r>
              <a:rPr lang="en-ID" dirty="0" err="1"/>
              <a:t>penyebabnya</a:t>
            </a:r>
            <a:r>
              <a:rPr lang="en-ID" dirty="0"/>
              <a:t>, </a:t>
            </a:r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data recovery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mengembalikan</a:t>
            </a:r>
            <a:r>
              <a:rPr lang="en-ID" dirty="0"/>
              <a:t> file yang </a:t>
            </a:r>
            <a:r>
              <a:rPr lang="en-ID" dirty="0" err="1"/>
              <a:t>sudah</a:t>
            </a:r>
            <a:r>
              <a:rPr lang="en-ID" dirty="0"/>
              <a:t> "</a:t>
            </a:r>
            <a:r>
              <a:rPr lang="en-ID" dirty="0" err="1"/>
              <a:t>hilang</a:t>
            </a:r>
            <a:r>
              <a:rPr lang="en-ID" dirty="0"/>
              <a:t>"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memindahkannya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tempat</a:t>
            </a:r>
            <a:r>
              <a:rPr lang="en-ID" dirty="0"/>
              <a:t> yang </a:t>
            </a:r>
            <a:r>
              <a:rPr lang="en-ID" dirty="0" err="1"/>
              <a:t>aman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menyalin</a:t>
            </a:r>
            <a:r>
              <a:rPr lang="en-ID" dirty="0"/>
              <a:t>/meng-copy.</a:t>
            </a:r>
            <a:endParaRPr lang="id-ID" dirty="0"/>
          </a:p>
          <a:p>
            <a:pPr algn="just"/>
            <a:endParaRPr lang="id-ID" dirty="0"/>
          </a:p>
          <a:p>
            <a:pPr algn="just"/>
            <a:r>
              <a:rPr lang="en-ID" dirty="0"/>
              <a:t>Recovery data </a:t>
            </a:r>
            <a:r>
              <a:rPr lang="en-ID" dirty="0" err="1"/>
              <a:t>sangat</a:t>
            </a:r>
            <a:r>
              <a:rPr lang="en-ID" dirty="0"/>
              <a:t> </a:t>
            </a:r>
            <a:r>
              <a:rPr lang="en-ID" dirty="0" err="1"/>
              <a:t>tepat</a:t>
            </a:r>
            <a:r>
              <a:rPr lang="en-ID" dirty="0"/>
              <a:t> </a:t>
            </a:r>
            <a:r>
              <a:rPr lang="en-ID" dirty="0" err="1"/>
              <a:t>dipakai</a:t>
            </a:r>
            <a:r>
              <a:rPr lang="en-ID" dirty="0"/>
              <a:t> </a:t>
            </a:r>
            <a:r>
              <a:rPr lang="en-ID" dirty="0" err="1"/>
              <a:t>bagi</a:t>
            </a:r>
            <a:r>
              <a:rPr lang="en-ID" dirty="0"/>
              <a:t> Anda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antivirus pada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komputer</a:t>
            </a:r>
            <a:r>
              <a:rPr lang="en-ID" dirty="0"/>
              <a:t>. </a:t>
            </a:r>
            <a:r>
              <a:rPr lang="en-ID" dirty="0" err="1"/>
              <a:t>Melakukan</a:t>
            </a:r>
            <a:r>
              <a:rPr lang="en-ID" dirty="0"/>
              <a:t> proses recovery data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dijamin</a:t>
            </a:r>
            <a:r>
              <a:rPr lang="en-ID" dirty="0"/>
              <a:t> </a:t>
            </a:r>
            <a:r>
              <a:rPr lang="en-ID" dirty="0" err="1"/>
              <a:t>sangat</a:t>
            </a:r>
            <a:r>
              <a:rPr lang="en-ID" dirty="0"/>
              <a:t> </a:t>
            </a:r>
            <a:r>
              <a:rPr lang="en-ID" dirty="0" err="1"/>
              <a:t>efektif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mengembalikan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yang error </a:t>
            </a:r>
            <a:r>
              <a:rPr lang="en-ID" dirty="0" err="1"/>
              <a:t>bahkan</a:t>
            </a:r>
            <a:r>
              <a:rPr lang="en-ID" dirty="0"/>
              <a:t> yang </a:t>
            </a:r>
            <a:r>
              <a:rPr lang="en-ID" dirty="0" err="1"/>
              <a:t>terjangkit</a:t>
            </a:r>
            <a:r>
              <a:rPr lang="en-ID" dirty="0"/>
              <a:t> virus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ditangani</a:t>
            </a:r>
            <a:r>
              <a:rPr lang="en-ID" dirty="0"/>
              <a:t> antivirus. Recovery data juga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memulihkan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data yang </a:t>
            </a:r>
            <a:r>
              <a:rPr lang="en-ID" dirty="0" err="1"/>
              <a:t>ada</a:t>
            </a:r>
            <a:r>
              <a:rPr lang="en-ID" dirty="0"/>
              <a:t> di media </a:t>
            </a:r>
            <a:r>
              <a:rPr lang="en-ID" dirty="0" err="1"/>
              <a:t>penyimpanan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hardisk</a:t>
            </a:r>
            <a:r>
              <a:rPr lang="en-ID" dirty="0"/>
              <a:t>, </a:t>
            </a:r>
            <a:r>
              <a:rPr lang="en-ID" dirty="0" err="1"/>
              <a:t>flashdisk</a:t>
            </a:r>
            <a:r>
              <a:rPr lang="en-ID" dirty="0"/>
              <a:t>, memory card, </a:t>
            </a:r>
            <a:r>
              <a:rPr lang="en-ID" dirty="0" err="1"/>
              <a:t>kamera</a:t>
            </a:r>
            <a:r>
              <a:rPr lang="en-ID" dirty="0"/>
              <a:t> digital dan lain-</a:t>
            </a:r>
            <a:r>
              <a:rPr lang="en-ID" dirty="0" err="1"/>
              <a:t>lainnya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6384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3205C-2590-444B-8CFF-21AB6CA53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Fungsi recovery data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02B249-0A62-4363-8C6A-99CAD81058DC}"/>
              </a:ext>
            </a:extLst>
          </p:cNvPr>
          <p:cNvSpPr txBox="1"/>
          <p:nvPr/>
        </p:nvSpPr>
        <p:spPr>
          <a:xfrm>
            <a:off x="685801" y="2278082"/>
            <a:ext cx="1013142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Pada </a:t>
            </a:r>
            <a:r>
              <a:rPr lang="en-ID" dirty="0" err="1"/>
              <a:t>dasarnya</a:t>
            </a:r>
            <a:r>
              <a:rPr lang="en-ID" dirty="0"/>
              <a:t>, Recovery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di </a:t>
            </a:r>
            <a:r>
              <a:rPr lang="en-ID" dirty="0" err="1"/>
              <a:t>komputer</a:t>
            </a:r>
            <a:r>
              <a:rPr lang="en-ID" dirty="0"/>
              <a:t>. </a:t>
            </a:r>
            <a:r>
              <a:rPr lang="en-ID" dirty="0" err="1"/>
              <a:t>Sebelumnya</a:t>
            </a:r>
            <a:r>
              <a:rPr lang="en-ID" dirty="0"/>
              <a:t> kami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membahas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Anda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Recovery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memulihkan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</a:t>
            </a:r>
            <a:r>
              <a:rPr lang="en-ID" dirty="0" err="1"/>
              <a:t>sebelumnya</a:t>
            </a:r>
            <a:r>
              <a:rPr lang="en-ID" dirty="0"/>
              <a:t>.</a:t>
            </a:r>
          </a:p>
          <a:p>
            <a:endParaRPr lang="en-ID" dirty="0"/>
          </a:p>
          <a:p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pemrosesan</a:t>
            </a:r>
            <a:r>
              <a:rPr lang="en-ID" dirty="0"/>
              <a:t> data </a:t>
            </a:r>
            <a:r>
              <a:rPr lang="en-ID" dirty="0" err="1"/>
              <a:t>seperti</a:t>
            </a:r>
            <a:r>
              <a:rPr lang="en-ID" dirty="0"/>
              <a:t> Microsoft Word juga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yang </a:t>
            </a:r>
            <a:r>
              <a:rPr lang="en-ID" dirty="0" err="1"/>
              <a:t>sama</a:t>
            </a:r>
            <a:r>
              <a:rPr lang="en-ID" dirty="0"/>
              <a:t>, Recovery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mengembalikan</a:t>
            </a:r>
            <a:r>
              <a:rPr lang="en-ID" dirty="0"/>
              <a:t> data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keadaan</a:t>
            </a:r>
            <a:r>
              <a:rPr lang="en-ID" dirty="0"/>
              <a:t> </a:t>
            </a:r>
            <a:r>
              <a:rPr lang="en-ID" dirty="0" err="1"/>
              <a:t>sebelum</a:t>
            </a:r>
            <a:r>
              <a:rPr lang="en-ID" dirty="0"/>
              <a:t> </a:t>
            </a:r>
            <a:r>
              <a:rPr lang="en-ID" dirty="0" err="1"/>
              <a:t>kesalahan</a:t>
            </a:r>
            <a:r>
              <a:rPr lang="en-ID" dirty="0"/>
              <a:t> </a:t>
            </a:r>
            <a:r>
              <a:rPr lang="en-ID" dirty="0" err="1"/>
              <a:t>terjadi</a:t>
            </a:r>
            <a:r>
              <a:rPr lang="en-ID" dirty="0"/>
              <a:t>.</a:t>
            </a:r>
          </a:p>
          <a:p>
            <a:endParaRPr lang="en-ID" dirty="0"/>
          </a:p>
          <a:p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tindakan</a:t>
            </a:r>
            <a:r>
              <a:rPr lang="en-ID" dirty="0"/>
              <a:t> </a:t>
            </a:r>
            <a:r>
              <a:rPr lang="en-ID" dirty="0" err="1"/>
              <a:t>pencegahan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kesalahan</a:t>
            </a:r>
            <a:r>
              <a:rPr lang="en-ID" dirty="0"/>
              <a:t> dan </a:t>
            </a:r>
            <a:r>
              <a:rPr lang="en-ID" dirty="0" err="1"/>
              <a:t>kerusakan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menyebabkan</a:t>
            </a:r>
            <a:r>
              <a:rPr lang="en-ID" dirty="0"/>
              <a:t> data </a:t>
            </a:r>
            <a:r>
              <a:rPr lang="en-ID" dirty="0" err="1"/>
              <a:t>penting</a:t>
            </a:r>
            <a:r>
              <a:rPr lang="en-ID" dirty="0"/>
              <a:t> </a:t>
            </a:r>
            <a:r>
              <a:rPr lang="en-ID" dirty="0" err="1"/>
              <a:t>hilang</a:t>
            </a:r>
            <a:r>
              <a:rPr lang="en-ID" dirty="0"/>
              <a:t>.</a:t>
            </a:r>
          </a:p>
          <a:p>
            <a:endParaRPr lang="en-ID" dirty="0"/>
          </a:p>
          <a:p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di </a:t>
            </a:r>
            <a:r>
              <a:rPr lang="en-ID" dirty="0" err="1"/>
              <a:t>atas</a:t>
            </a:r>
            <a:r>
              <a:rPr lang="en-ID" dirty="0"/>
              <a:t>, Anda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memulihkan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yang </a:t>
            </a:r>
            <a:r>
              <a:rPr lang="en-ID" dirty="0" err="1"/>
              <a:t>tadinya</a:t>
            </a:r>
            <a:r>
              <a:rPr lang="en-ID" dirty="0"/>
              <a:t> error, hang dan virus yang </a:t>
            </a:r>
            <a:r>
              <a:rPr lang="en-ID" dirty="0" err="1"/>
              <a:t>membandel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mudah</a:t>
            </a:r>
            <a:r>
              <a:rPr lang="en-ID" dirty="0"/>
              <a:t>.</a:t>
            </a:r>
          </a:p>
          <a:p>
            <a:endParaRPr lang="en-ID" dirty="0"/>
          </a:p>
          <a:p>
            <a:r>
              <a:rPr lang="en-ID" dirty="0"/>
              <a:t>Recovery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solusi</a:t>
            </a:r>
            <a:r>
              <a:rPr lang="en-ID" dirty="0"/>
              <a:t> </a:t>
            </a:r>
            <a:r>
              <a:rPr lang="en-ID" dirty="0" err="1"/>
              <a:t>terbaik</a:t>
            </a:r>
            <a:r>
              <a:rPr lang="en-ID" dirty="0"/>
              <a:t> </a:t>
            </a:r>
            <a:r>
              <a:rPr lang="en-ID" dirty="0" err="1"/>
              <a:t>bagi</a:t>
            </a:r>
            <a:r>
              <a:rPr lang="en-ID" dirty="0"/>
              <a:t> Anda yang </a:t>
            </a:r>
            <a:r>
              <a:rPr lang="en-ID" dirty="0" err="1"/>
              <a:t>menginginkan</a:t>
            </a:r>
            <a:r>
              <a:rPr lang="en-ID" dirty="0"/>
              <a:t> </a:t>
            </a:r>
            <a:r>
              <a:rPr lang="en-ID" dirty="0" err="1"/>
              <a:t>keamanan</a:t>
            </a:r>
            <a:r>
              <a:rPr lang="en-ID" dirty="0"/>
              <a:t> data yang </a:t>
            </a:r>
            <a:r>
              <a:rPr lang="en-ID" dirty="0" err="1"/>
              <a:t>terjamin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penggunaan</a:t>
            </a:r>
            <a:r>
              <a:rPr lang="en-ID" dirty="0"/>
              <a:t> yang </a:t>
            </a:r>
            <a:r>
              <a:rPr lang="en-ID" dirty="0" err="1"/>
              <a:t>mudah</a:t>
            </a:r>
            <a:r>
              <a:rPr lang="en-ID" dirty="0"/>
              <a:t> dan </a:t>
            </a:r>
            <a:r>
              <a:rPr lang="en-ID" dirty="0" err="1"/>
              <a:t>risiko</a:t>
            </a:r>
            <a:r>
              <a:rPr lang="en-ID" dirty="0"/>
              <a:t> yang </a:t>
            </a:r>
            <a:r>
              <a:rPr lang="en-ID" dirty="0" err="1"/>
              <a:t>kecil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4152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40AB0-0D02-40E4-8B1A-50E72E17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Software recovery data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85E69C-B9EF-4478-A5E6-E5894D6B04AF}"/>
              </a:ext>
            </a:extLst>
          </p:cNvPr>
          <p:cNvSpPr txBox="1"/>
          <p:nvPr/>
        </p:nvSpPr>
        <p:spPr>
          <a:xfrm>
            <a:off x="685800" y="2494653"/>
            <a:ext cx="1013142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 err="1"/>
              <a:t>Aplikasi</a:t>
            </a:r>
            <a:r>
              <a:rPr lang="en-ID" dirty="0"/>
              <a:t> recovery data </a:t>
            </a:r>
            <a:r>
              <a:rPr lang="en-ID" dirty="0" err="1"/>
              <a:t>terbaik</a:t>
            </a:r>
            <a:r>
              <a:rPr lang="en-ID" dirty="0"/>
              <a:t> di Windows 10 yang </a:t>
            </a:r>
            <a:r>
              <a:rPr lang="en-ID" dirty="0" err="1"/>
              <a:t>pertama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Recuva</a:t>
            </a:r>
            <a:r>
              <a:rPr lang="en-ID" dirty="0"/>
              <a:t>. Software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freeware </a:t>
            </a:r>
            <a:r>
              <a:rPr lang="en-ID" dirty="0" err="1"/>
              <a:t>dari</a:t>
            </a:r>
            <a:r>
              <a:rPr lang="en-ID" dirty="0"/>
              <a:t> Piriform, developer </a:t>
            </a:r>
            <a:r>
              <a:rPr lang="en-ID" dirty="0" err="1"/>
              <a:t>aplikasi</a:t>
            </a:r>
            <a:r>
              <a:rPr lang="en-ID" dirty="0"/>
              <a:t> </a:t>
            </a:r>
            <a:r>
              <a:rPr lang="en-ID" dirty="0" err="1"/>
              <a:t>CCleaner</a:t>
            </a:r>
            <a:r>
              <a:rPr lang="en-ID" dirty="0"/>
              <a:t> yang </a:t>
            </a:r>
            <a:r>
              <a:rPr lang="en-ID" dirty="0" err="1"/>
              <a:t>merupakan</a:t>
            </a:r>
            <a:r>
              <a:rPr lang="en-ID" dirty="0"/>
              <a:t> salah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aplikasi</a:t>
            </a:r>
            <a:r>
              <a:rPr lang="en-ID" dirty="0"/>
              <a:t> cleaner </a:t>
            </a:r>
            <a:r>
              <a:rPr lang="en-ID" dirty="0" err="1"/>
              <a:t>terbaik</a:t>
            </a:r>
            <a:r>
              <a:rPr lang="en-ID" dirty="0"/>
              <a:t> di Windows. </a:t>
            </a:r>
            <a:r>
              <a:rPr lang="en-ID" dirty="0" err="1"/>
              <a:t>Aplikasi</a:t>
            </a:r>
            <a:r>
              <a:rPr lang="en-ID" dirty="0"/>
              <a:t> recovery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gunakan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gratis, </a:t>
            </a:r>
            <a:r>
              <a:rPr lang="en-ID" dirty="0" err="1"/>
              <a:t>saya</a:t>
            </a:r>
            <a:r>
              <a:rPr lang="en-ID" dirty="0"/>
              <a:t> </a:t>
            </a:r>
            <a:r>
              <a:rPr lang="en-ID" dirty="0" err="1"/>
              <a:t>sendiri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Recuva</a:t>
            </a:r>
            <a:r>
              <a:rPr lang="en-ID" dirty="0"/>
              <a:t> di PC </a:t>
            </a:r>
            <a:r>
              <a:rPr lang="en-ID" dirty="0" err="1"/>
              <a:t>saya</a:t>
            </a:r>
            <a:r>
              <a:rPr lang="en-ID" dirty="0"/>
              <a:t>.</a:t>
            </a:r>
          </a:p>
          <a:p>
            <a:endParaRPr lang="en-ID" dirty="0"/>
          </a:p>
          <a:p>
            <a:r>
              <a:rPr lang="en-ID" dirty="0" err="1"/>
              <a:t>Recuva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mengembalikan</a:t>
            </a:r>
            <a:r>
              <a:rPr lang="en-ID" dirty="0"/>
              <a:t> data yang </a:t>
            </a:r>
            <a:r>
              <a:rPr lang="en-ID" dirty="0" err="1"/>
              <a:t>terhapus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sengaja</a:t>
            </a:r>
            <a:r>
              <a:rPr lang="en-ID" dirty="0"/>
              <a:t> di Windows 10, </a:t>
            </a:r>
            <a:r>
              <a:rPr lang="en-ID" dirty="0" err="1"/>
              <a:t>baik</a:t>
            </a:r>
            <a:r>
              <a:rPr lang="en-ID" dirty="0"/>
              <a:t> yang </a:t>
            </a:r>
            <a:r>
              <a:rPr lang="en-ID" dirty="0" err="1"/>
              <a:t>baru</a:t>
            </a:r>
            <a:r>
              <a:rPr lang="en-ID" dirty="0"/>
              <a:t> </a:t>
            </a:r>
            <a:r>
              <a:rPr lang="en-ID" dirty="0" err="1"/>
              <a:t>ataupun</a:t>
            </a:r>
            <a:r>
              <a:rPr lang="en-ID" dirty="0"/>
              <a:t> yang </a:t>
            </a:r>
            <a:r>
              <a:rPr lang="en-ID" dirty="0" err="1"/>
              <a:t>sudah</a:t>
            </a:r>
            <a:r>
              <a:rPr lang="en-ID" dirty="0"/>
              <a:t> lama. Fitur-</a:t>
            </a:r>
            <a:r>
              <a:rPr lang="en-ID" dirty="0" err="1"/>
              <a:t>fiturnya</a:t>
            </a:r>
            <a:r>
              <a:rPr lang="en-ID" dirty="0"/>
              <a:t> </a:t>
            </a:r>
            <a:r>
              <a:rPr lang="en-ID" dirty="0" err="1"/>
              <a:t>sangat</a:t>
            </a:r>
            <a:r>
              <a:rPr lang="en-ID" dirty="0"/>
              <a:t> </a:t>
            </a:r>
            <a:r>
              <a:rPr lang="en-ID" dirty="0" err="1"/>
              <a:t>berguna</a:t>
            </a:r>
            <a:r>
              <a:rPr lang="en-ID" dirty="0"/>
              <a:t> </a:t>
            </a:r>
            <a:r>
              <a:rPr lang="en-ID" dirty="0" err="1"/>
              <a:t>jika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ingin</a:t>
            </a:r>
            <a:r>
              <a:rPr lang="en-ID" dirty="0"/>
              <a:t> </a:t>
            </a:r>
            <a:r>
              <a:rPr lang="en-ID" dirty="0" err="1"/>
              <a:t>mengembalikan</a:t>
            </a:r>
            <a:r>
              <a:rPr lang="en-ID" dirty="0"/>
              <a:t> data lama yang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terhapus</a:t>
            </a:r>
            <a:r>
              <a:rPr lang="en-ID" dirty="0"/>
              <a:t> dan </a:t>
            </a:r>
            <a:r>
              <a:rPr lang="en-ID" dirty="0" err="1"/>
              <a:t>ternyata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sadari</a:t>
            </a:r>
            <a:r>
              <a:rPr lang="en-ID" dirty="0"/>
              <a:t> </a:t>
            </a:r>
            <a:r>
              <a:rPr lang="en-ID" dirty="0" err="1"/>
              <a:t>masih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perlukan</a:t>
            </a:r>
            <a:r>
              <a:rPr lang="en-ID" dirty="0"/>
              <a:t>.</a:t>
            </a:r>
          </a:p>
          <a:p>
            <a:endParaRPr lang="en-ID" dirty="0"/>
          </a:p>
          <a:p>
            <a:r>
              <a:rPr lang="en-ID" dirty="0" err="1"/>
              <a:t>Recuva</a:t>
            </a:r>
            <a:r>
              <a:rPr lang="en-ID" dirty="0"/>
              <a:t> </a:t>
            </a:r>
            <a:r>
              <a:rPr lang="en-ID" dirty="0" err="1"/>
              <a:t>mampu</a:t>
            </a:r>
            <a:r>
              <a:rPr lang="en-ID" dirty="0"/>
              <a:t> </a:t>
            </a:r>
            <a:r>
              <a:rPr lang="en-ID" dirty="0" err="1"/>
              <a:t>mengembalikan</a:t>
            </a:r>
            <a:r>
              <a:rPr lang="en-ID" dirty="0"/>
              <a:t> </a:t>
            </a:r>
            <a:r>
              <a:rPr lang="en-ID" dirty="0" err="1"/>
              <a:t>hampir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jenis</a:t>
            </a:r>
            <a:r>
              <a:rPr lang="en-ID" dirty="0"/>
              <a:t> data </a:t>
            </a:r>
            <a:r>
              <a:rPr lang="en-ID" dirty="0" err="1"/>
              <a:t>meliputi</a:t>
            </a:r>
            <a:r>
              <a:rPr lang="en-ID" dirty="0"/>
              <a:t> file </a:t>
            </a:r>
            <a:r>
              <a:rPr lang="en-ID" dirty="0" err="1"/>
              <a:t>gambar</a:t>
            </a:r>
            <a:r>
              <a:rPr lang="en-ID" dirty="0"/>
              <a:t>/</a:t>
            </a:r>
            <a:r>
              <a:rPr lang="en-ID" dirty="0" err="1"/>
              <a:t>foto</a:t>
            </a:r>
            <a:r>
              <a:rPr lang="en-ID" dirty="0"/>
              <a:t>, </a:t>
            </a:r>
            <a:r>
              <a:rPr lang="en-ID" dirty="0" err="1"/>
              <a:t>musik</a:t>
            </a:r>
            <a:r>
              <a:rPr lang="en-ID" dirty="0"/>
              <a:t>, </a:t>
            </a:r>
            <a:r>
              <a:rPr lang="en-ID" dirty="0" err="1"/>
              <a:t>dokumen</a:t>
            </a:r>
            <a:r>
              <a:rPr lang="en-ID" dirty="0"/>
              <a:t>, video, email, dan </a:t>
            </a:r>
            <a:r>
              <a:rPr lang="en-ID" dirty="0" err="1"/>
              <a:t>jenis</a:t>
            </a:r>
            <a:r>
              <a:rPr lang="en-ID" dirty="0"/>
              <a:t> file </a:t>
            </a:r>
            <a:r>
              <a:rPr lang="en-ID" dirty="0" err="1"/>
              <a:t>lainnya</a:t>
            </a:r>
            <a:r>
              <a:rPr lang="en-ID" dirty="0"/>
              <a:t>. Di </a:t>
            </a:r>
            <a:r>
              <a:rPr lang="en-ID" dirty="0" err="1"/>
              <a:t>kelas</a:t>
            </a:r>
            <a:r>
              <a:rPr lang="en-ID" dirty="0"/>
              <a:t> freeware, </a:t>
            </a:r>
            <a:r>
              <a:rPr lang="en-ID" dirty="0" err="1"/>
              <a:t>Recuva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yang </a:t>
            </a:r>
            <a:r>
              <a:rPr lang="en-ID" dirty="0" err="1"/>
              <a:t>terbaik</a:t>
            </a:r>
            <a:r>
              <a:rPr lang="en-ID" dirty="0"/>
              <a:t> yang </a:t>
            </a:r>
            <a:r>
              <a:rPr lang="en-ID" dirty="0" err="1"/>
              <a:t>bisa</a:t>
            </a:r>
            <a:r>
              <a:rPr lang="en-ID" dirty="0"/>
              <a:t> kalian </a:t>
            </a:r>
            <a:r>
              <a:rPr lang="en-ID" dirty="0" err="1"/>
              <a:t>dapatkan</a:t>
            </a:r>
            <a:r>
              <a:rPr lang="en-ID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F77622-5938-4B13-9221-9901D4909E34}"/>
              </a:ext>
            </a:extLst>
          </p:cNvPr>
          <p:cNvSpPr txBox="1"/>
          <p:nvPr/>
        </p:nvSpPr>
        <p:spPr>
          <a:xfrm>
            <a:off x="685800" y="1971433"/>
            <a:ext cx="60981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800" dirty="0" err="1"/>
              <a:t>Recuva</a:t>
            </a:r>
            <a:endParaRPr lang="en-ID" sz="2800" dirty="0"/>
          </a:p>
        </p:txBody>
      </p:sp>
    </p:spTree>
    <p:extLst>
      <p:ext uri="{BB962C8B-B14F-4D97-AF65-F5344CB8AC3E}">
        <p14:creationId xmlns:p14="http://schemas.microsoft.com/office/powerpoint/2010/main" val="480690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18109-AD33-47C4-ABE1-0036FEDAA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Fitur-</a:t>
            </a:r>
            <a:r>
              <a:rPr lang="en-ID" dirty="0" err="1"/>
              <a:t>fitur</a:t>
            </a:r>
            <a:r>
              <a:rPr lang="en-ID" dirty="0"/>
              <a:t> dan </a:t>
            </a:r>
            <a:r>
              <a:rPr lang="en-ID" dirty="0" err="1"/>
              <a:t>kelebihan</a:t>
            </a:r>
            <a:r>
              <a:rPr lang="en-ID" dirty="0"/>
              <a:t> </a:t>
            </a:r>
            <a:r>
              <a:rPr lang="en-ID" dirty="0" err="1"/>
              <a:t>Recuva</a:t>
            </a:r>
            <a:endParaRPr lang="en-ID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1AEF2B-5B65-45F5-B407-0A6886CBF331}"/>
              </a:ext>
            </a:extLst>
          </p:cNvPr>
          <p:cNvSpPr txBox="1"/>
          <p:nvPr/>
        </p:nvSpPr>
        <p:spPr>
          <a:xfrm>
            <a:off x="685801" y="2065867"/>
            <a:ext cx="1013142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/>
              <a:t>Easy to use: </a:t>
            </a:r>
            <a:r>
              <a:rPr lang="en-ID" dirty="0" err="1"/>
              <a:t>tampilan</a:t>
            </a:r>
            <a:r>
              <a:rPr lang="en-ID" dirty="0"/>
              <a:t> UI yang </a:t>
            </a:r>
            <a:r>
              <a:rPr lang="en-ID" dirty="0" err="1"/>
              <a:t>mudah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/>
              <a:t>Superior file recovery: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merecovery</a:t>
            </a:r>
            <a:r>
              <a:rPr lang="en-ID" dirty="0"/>
              <a:t> </a:t>
            </a:r>
            <a:r>
              <a:rPr lang="en-ID" dirty="0" err="1"/>
              <a:t>hampir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jenis</a:t>
            </a:r>
            <a:r>
              <a:rPr lang="en-ID" dirty="0"/>
              <a:t> file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media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hdd</a:t>
            </a:r>
            <a:r>
              <a:rPr lang="en-ID" dirty="0"/>
              <a:t>, </a:t>
            </a:r>
            <a:r>
              <a:rPr lang="en-ID" dirty="0" err="1"/>
              <a:t>usb</a:t>
            </a:r>
            <a:r>
              <a:rPr lang="en-ID" dirty="0"/>
              <a:t>, </a:t>
            </a:r>
            <a:r>
              <a:rPr lang="en-ID" dirty="0" err="1"/>
              <a:t>sd</a:t>
            </a:r>
            <a:r>
              <a:rPr lang="en-ID" dirty="0"/>
              <a:t> card.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/>
              <a:t>Recovery from damaged disks: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salah </a:t>
            </a:r>
            <a:r>
              <a:rPr lang="en-ID" dirty="0" err="1"/>
              <a:t>satu</a:t>
            </a:r>
            <a:r>
              <a:rPr lang="en-ID" dirty="0"/>
              <a:t> </a:t>
            </a:r>
            <a:r>
              <a:rPr lang="en-ID" dirty="0" err="1"/>
              <a:t>kelebihan</a:t>
            </a:r>
            <a:r>
              <a:rPr lang="en-ID" dirty="0"/>
              <a:t>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dimiliki</a:t>
            </a:r>
            <a:r>
              <a:rPr lang="en-ID" dirty="0"/>
              <a:t> software recovery </a:t>
            </a:r>
            <a:r>
              <a:rPr lang="en-ID" dirty="0" err="1"/>
              <a:t>gratisan</a:t>
            </a:r>
            <a:r>
              <a:rPr lang="en-ID" dirty="0"/>
              <a:t> lain, </a:t>
            </a:r>
            <a:r>
              <a:rPr lang="en-ID" dirty="0" err="1"/>
              <a:t>Recuva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mengembalikan</a:t>
            </a:r>
            <a:r>
              <a:rPr lang="en-ID" dirty="0"/>
              <a:t> data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usb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hard disk yang </a:t>
            </a:r>
            <a:r>
              <a:rPr lang="en-ID" dirty="0" err="1"/>
              <a:t>baru</a:t>
            </a:r>
            <a:r>
              <a:rPr lang="en-ID" dirty="0"/>
              <a:t> </a:t>
            </a:r>
            <a:r>
              <a:rPr lang="en-ID" dirty="0" err="1"/>
              <a:t>diformat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bahkan</a:t>
            </a:r>
            <a:r>
              <a:rPr lang="en-ID" dirty="0"/>
              <a:t> </a:t>
            </a:r>
            <a:r>
              <a:rPr lang="en-ID" dirty="0" err="1"/>
              <a:t>rusak</a:t>
            </a:r>
            <a:r>
              <a:rPr lang="en-ID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/>
              <a:t>Deep scan for buried files: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deep scan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memperbesar</a:t>
            </a:r>
            <a:r>
              <a:rPr lang="en-ID" dirty="0"/>
              <a:t> </a:t>
            </a:r>
            <a:r>
              <a:rPr lang="en-ID" dirty="0" err="1"/>
              <a:t>keberhasilan</a:t>
            </a:r>
            <a:r>
              <a:rPr lang="en-ID" dirty="0"/>
              <a:t> proses recovery.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/>
              <a:t>Securely delete files: </a:t>
            </a:r>
            <a:r>
              <a:rPr lang="en-ID" dirty="0" err="1"/>
              <a:t>fitur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memastikan</a:t>
            </a:r>
            <a:r>
              <a:rPr lang="en-ID" dirty="0"/>
              <a:t> file yang </a:t>
            </a:r>
            <a:r>
              <a:rPr lang="en-ID" dirty="0" err="1"/>
              <a:t>sudah</a:t>
            </a:r>
            <a:r>
              <a:rPr lang="en-ID" dirty="0"/>
              <a:t> </a:t>
            </a:r>
            <a:r>
              <a:rPr lang="en-ID" dirty="0" err="1"/>
              <a:t>dihapus</a:t>
            </a:r>
            <a:r>
              <a:rPr lang="en-ID" dirty="0"/>
              <a:t>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direcover</a:t>
            </a:r>
            <a:r>
              <a:rPr lang="en-ID" dirty="0"/>
              <a:t> </a:t>
            </a:r>
            <a:r>
              <a:rPr lang="en-ID" dirty="0" err="1"/>
              <a:t>lagi</a:t>
            </a:r>
            <a:r>
              <a:rPr lang="en-ID" dirty="0"/>
              <a:t>. </a:t>
            </a:r>
            <a:r>
              <a:rPr lang="en-ID" dirty="0" err="1"/>
              <a:t>Berguna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keamanan</a:t>
            </a:r>
            <a:r>
              <a:rPr lang="en-ID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/>
              <a:t>Portable version: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versi</a:t>
            </a:r>
            <a:r>
              <a:rPr lang="en-ID" dirty="0"/>
              <a:t> portable,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bisa</a:t>
            </a:r>
            <a:r>
              <a:rPr lang="en-ID" dirty="0"/>
              <a:t> </a:t>
            </a:r>
            <a:r>
              <a:rPr lang="en-ID" dirty="0" err="1"/>
              <a:t>memakai</a:t>
            </a:r>
            <a:r>
              <a:rPr lang="en-ID" dirty="0"/>
              <a:t> </a:t>
            </a:r>
            <a:r>
              <a:rPr lang="en-ID" dirty="0" err="1"/>
              <a:t>Recuva</a:t>
            </a:r>
            <a:r>
              <a:rPr lang="en-ID" dirty="0"/>
              <a:t> </a:t>
            </a:r>
            <a:r>
              <a:rPr lang="en-ID" dirty="0" err="1"/>
              <a:t>tanpa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menginstallnya</a:t>
            </a:r>
            <a:r>
              <a:rPr lang="en-ID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dirty="0"/>
              <a:t>Freeware</a:t>
            </a:r>
          </a:p>
        </p:txBody>
      </p:sp>
    </p:spTree>
    <p:extLst>
      <p:ext uri="{BB962C8B-B14F-4D97-AF65-F5344CB8AC3E}">
        <p14:creationId xmlns:p14="http://schemas.microsoft.com/office/powerpoint/2010/main" val="2628778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F1625-46EF-44E6-9DC2-A58AF12DB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Tutorial recovery data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421609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79</TotalTime>
  <Words>572</Words>
  <Application>Microsoft Office PowerPoint</Application>
  <PresentationFormat>Widescreen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Celestial</vt:lpstr>
      <vt:lpstr>Recovery Data</vt:lpstr>
      <vt:lpstr>Pengertian recovery data</vt:lpstr>
      <vt:lpstr>Fungsi recovery data</vt:lpstr>
      <vt:lpstr>Software recovery data</vt:lpstr>
      <vt:lpstr>Fitur-fitur dan kelebihan Recuva</vt:lpstr>
      <vt:lpstr>Tutorial recovery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Recovery Data</dc:title>
  <dc:creator>RYZEN 3</dc:creator>
  <cp:lastModifiedBy>RYZEN 3</cp:lastModifiedBy>
  <cp:revision>5</cp:revision>
  <dcterms:created xsi:type="dcterms:W3CDTF">2021-05-02T14:21:24Z</dcterms:created>
  <dcterms:modified xsi:type="dcterms:W3CDTF">2021-05-09T15:32:48Z</dcterms:modified>
</cp:coreProperties>
</file>