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B799BF-D244-4850-9F57-649281452A40}" type="datetimeFigureOut">
              <a:rPr lang="en-ID" smtClean="0"/>
              <a:t>12/04/2021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4E01A2-806F-4C86-B5A9-FE8E58E97E04}" type="slidenum">
              <a:rPr lang="en-ID" smtClean="0"/>
              <a:t>‹#›</a:t>
            </a:fld>
            <a:endParaRPr lang="en-ID"/>
          </a:p>
        </p:txBody>
      </p:sp>
    </p:spTree>
    <p:extLst>
      <p:ext uri="{BB962C8B-B14F-4D97-AF65-F5344CB8AC3E}">
        <p14:creationId xmlns:p14="http://schemas.microsoft.com/office/powerpoint/2010/main" val="1259257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2B77-7948-4B68-90BC-6235B8F08F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5D273F76-93B1-4C91-8BC5-96BE9ED96E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EBB09DE6-F5E1-4C24-8A9C-393F38A0D3DA}"/>
              </a:ext>
            </a:extLst>
          </p:cNvPr>
          <p:cNvSpPr>
            <a:spLocks noGrp="1"/>
          </p:cNvSpPr>
          <p:nvPr>
            <p:ph type="dt" sz="half" idx="10"/>
          </p:nvPr>
        </p:nvSpPr>
        <p:spPr/>
        <p:txBody>
          <a:bodyPr/>
          <a:lstStyle/>
          <a:p>
            <a:fld id="{8B2662AA-5250-4974-AEFF-F44A6BA9D4DB}" type="datetimeFigureOut">
              <a:rPr lang="en-ID" smtClean="0"/>
              <a:t>12/04/2021</a:t>
            </a:fld>
            <a:endParaRPr lang="en-ID"/>
          </a:p>
        </p:txBody>
      </p:sp>
      <p:sp>
        <p:nvSpPr>
          <p:cNvPr id="5" name="Footer Placeholder 4">
            <a:extLst>
              <a:ext uri="{FF2B5EF4-FFF2-40B4-BE49-F238E27FC236}">
                <a16:creationId xmlns:a16="http://schemas.microsoft.com/office/drawing/2014/main" id="{20472569-E78C-4011-AB52-D3237EBA2D8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D5C17BE-49C9-404D-A464-D0EFC9BAE3FF}"/>
              </a:ext>
            </a:extLst>
          </p:cNvPr>
          <p:cNvSpPr>
            <a:spLocks noGrp="1"/>
          </p:cNvSpPr>
          <p:nvPr>
            <p:ph type="sldNum" sz="quarter" idx="12"/>
          </p:nvPr>
        </p:nvSpPr>
        <p:spPr/>
        <p:txBody>
          <a:bodyPr/>
          <a:lstStyle/>
          <a:p>
            <a:fld id="{9952B3AA-32FB-4D42-8366-84D33E17DE06}" type="slidenum">
              <a:rPr lang="en-ID" smtClean="0"/>
              <a:t>‹#›</a:t>
            </a:fld>
            <a:endParaRPr lang="en-ID"/>
          </a:p>
        </p:txBody>
      </p:sp>
    </p:spTree>
    <p:extLst>
      <p:ext uri="{BB962C8B-B14F-4D97-AF65-F5344CB8AC3E}">
        <p14:creationId xmlns:p14="http://schemas.microsoft.com/office/powerpoint/2010/main" val="1265065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BADB3-D4AF-4845-AB74-E92BB72B9B7E}"/>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3A16646-5B8C-49E8-B979-FA41F2E9D3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7A3F677-8F02-4194-ADDF-2FFA2631FFD8}"/>
              </a:ext>
            </a:extLst>
          </p:cNvPr>
          <p:cNvSpPr>
            <a:spLocks noGrp="1"/>
          </p:cNvSpPr>
          <p:nvPr>
            <p:ph type="dt" sz="half" idx="10"/>
          </p:nvPr>
        </p:nvSpPr>
        <p:spPr/>
        <p:txBody>
          <a:bodyPr/>
          <a:lstStyle/>
          <a:p>
            <a:fld id="{8B2662AA-5250-4974-AEFF-F44A6BA9D4DB}" type="datetimeFigureOut">
              <a:rPr lang="en-ID" smtClean="0"/>
              <a:t>12/04/2021</a:t>
            </a:fld>
            <a:endParaRPr lang="en-ID"/>
          </a:p>
        </p:txBody>
      </p:sp>
      <p:sp>
        <p:nvSpPr>
          <p:cNvPr id="5" name="Footer Placeholder 4">
            <a:extLst>
              <a:ext uri="{FF2B5EF4-FFF2-40B4-BE49-F238E27FC236}">
                <a16:creationId xmlns:a16="http://schemas.microsoft.com/office/drawing/2014/main" id="{E3D11966-0025-49AD-B442-16EB9A008A5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96FE5E4-C6CF-44B8-BB76-A7DBF23A62A0}"/>
              </a:ext>
            </a:extLst>
          </p:cNvPr>
          <p:cNvSpPr>
            <a:spLocks noGrp="1"/>
          </p:cNvSpPr>
          <p:nvPr>
            <p:ph type="sldNum" sz="quarter" idx="12"/>
          </p:nvPr>
        </p:nvSpPr>
        <p:spPr/>
        <p:txBody>
          <a:bodyPr/>
          <a:lstStyle/>
          <a:p>
            <a:fld id="{9952B3AA-32FB-4D42-8366-84D33E17DE06}" type="slidenum">
              <a:rPr lang="en-ID" smtClean="0"/>
              <a:t>‹#›</a:t>
            </a:fld>
            <a:endParaRPr lang="en-ID"/>
          </a:p>
        </p:txBody>
      </p:sp>
    </p:spTree>
    <p:extLst>
      <p:ext uri="{BB962C8B-B14F-4D97-AF65-F5344CB8AC3E}">
        <p14:creationId xmlns:p14="http://schemas.microsoft.com/office/powerpoint/2010/main" val="2711876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B04CA1-9337-4374-AEC3-5440BEFD33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81879E54-10DE-4BCC-A406-A999E477C3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6124801-9DCD-4690-A882-98B296ACE78D}"/>
              </a:ext>
            </a:extLst>
          </p:cNvPr>
          <p:cNvSpPr>
            <a:spLocks noGrp="1"/>
          </p:cNvSpPr>
          <p:nvPr>
            <p:ph type="dt" sz="half" idx="10"/>
          </p:nvPr>
        </p:nvSpPr>
        <p:spPr/>
        <p:txBody>
          <a:bodyPr/>
          <a:lstStyle/>
          <a:p>
            <a:fld id="{8B2662AA-5250-4974-AEFF-F44A6BA9D4DB}" type="datetimeFigureOut">
              <a:rPr lang="en-ID" smtClean="0"/>
              <a:t>12/04/2021</a:t>
            </a:fld>
            <a:endParaRPr lang="en-ID"/>
          </a:p>
        </p:txBody>
      </p:sp>
      <p:sp>
        <p:nvSpPr>
          <p:cNvPr id="5" name="Footer Placeholder 4">
            <a:extLst>
              <a:ext uri="{FF2B5EF4-FFF2-40B4-BE49-F238E27FC236}">
                <a16:creationId xmlns:a16="http://schemas.microsoft.com/office/drawing/2014/main" id="{866E09FE-5E47-4E02-9E16-598B370C0E9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D19F94B1-562F-4A24-8CE6-CB0D0D9FCC08}"/>
              </a:ext>
            </a:extLst>
          </p:cNvPr>
          <p:cNvSpPr>
            <a:spLocks noGrp="1"/>
          </p:cNvSpPr>
          <p:nvPr>
            <p:ph type="sldNum" sz="quarter" idx="12"/>
          </p:nvPr>
        </p:nvSpPr>
        <p:spPr/>
        <p:txBody>
          <a:bodyPr/>
          <a:lstStyle/>
          <a:p>
            <a:fld id="{9952B3AA-32FB-4D42-8366-84D33E17DE06}" type="slidenum">
              <a:rPr lang="en-ID" smtClean="0"/>
              <a:t>‹#›</a:t>
            </a:fld>
            <a:endParaRPr lang="en-ID"/>
          </a:p>
        </p:txBody>
      </p:sp>
    </p:spTree>
    <p:extLst>
      <p:ext uri="{BB962C8B-B14F-4D97-AF65-F5344CB8AC3E}">
        <p14:creationId xmlns:p14="http://schemas.microsoft.com/office/powerpoint/2010/main" val="2842138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dk1"/>
            </a:gs>
          </a:gsLst>
          <a:lin ang="8100019" scaled="0"/>
        </a:gradFill>
        <a:effectLst/>
      </p:bgPr>
    </p:bg>
    <p:spTree>
      <p:nvGrpSpPr>
        <p:cNvPr id="1" name="Shape 9"/>
        <p:cNvGrpSpPr/>
        <p:nvPr/>
      </p:nvGrpSpPr>
      <p:grpSpPr>
        <a:xfrm>
          <a:off x="0" y="0"/>
          <a:ext cx="0" cy="0"/>
          <a:chOff x="0" y="0"/>
          <a:chExt cx="0" cy="0"/>
        </a:xfrm>
      </p:grpSpPr>
      <p:sp>
        <p:nvSpPr>
          <p:cNvPr id="10" name="Google Shape;10;p2"/>
          <p:cNvSpPr/>
          <p:nvPr/>
        </p:nvSpPr>
        <p:spPr>
          <a:xfrm>
            <a:off x="-1" y="313170"/>
            <a:ext cx="12192000" cy="6231661"/>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1"/>
              </a:gs>
              <a:gs pos="100000">
                <a:schemeClr val="accent2"/>
              </a:gs>
            </a:gsLst>
            <a:lin ang="10800025"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383833" y="2216600"/>
            <a:ext cx="9424400" cy="242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6800"/>
              <a:buNone/>
              <a:defRPr sz="9066">
                <a:solidFill>
                  <a:schemeClr val="lt1"/>
                </a:solidFill>
              </a:defRPr>
            </a:lvl1pPr>
            <a:lvl2pPr lvl="1" rtl="0">
              <a:lnSpc>
                <a:spcPct val="100000"/>
              </a:lnSpc>
              <a:spcBef>
                <a:spcPts val="0"/>
              </a:spcBef>
              <a:spcAft>
                <a:spcPts val="0"/>
              </a:spcAft>
              <a:buClr>
                <a:schemeClr val="lt1"/>
              </a:buClr>
              <a:buSzPts val="6800"/>
              <a:buNone/>
              <a:defRPr sz="9066">
                <a:solidFill>
                  <a:schemeClr val="lt1"/>
                </a:solidFill>
              </a:defRPr>
            </a:lvl2pPr>
            <a:lvl3pPr lvl="2" rtl="0">
              <a:lnSpc>
                <a:spcPct val="100000"/>
              </a:lnSpc>
              <a:spcBef>
                <a:spcPts val="0"/>
              </a:spcBef>
              <a:spcAft>
                <a:spcPts val="0"/>
              </a:spcAft>
              <a:buClr>
                <a:schemeClr val="lt1"/>
              </a:buClr>
              <a:buSzPts val="6800"/>
              <a:buNone/>
              <a:defRPr sz="9066">
                <a:solidFill>
                  <a:schemeClr val="lt1"/>
                </a:solidFill>
              </a:defRPr>
            </a:lvl3pPr>
            <a:lvl4pPr lvl="3" rtl="0">
              <a:lnSpc>
                <a:spcPct val="100000"/>
              </a:lnSpc>
              <a:spcBef>
                <a:spcPts val="0"/>
              </a:spcBef>
              <a:spcAft>
                <a:spcPts val="0"/>
              </a:spcAft>
              <a:buClr>
                <a:schemeClr val="lt1"/>
              </a:buClr>
              <a:buSzPts val="6800"/>
              <a:buNone/>
              <a:defRPr sz="9066">
                <a:solidFill>
                  <a:schemeClr val="lt1"/>
                </a:solidFill>
              </a:defRPr>
            </a:lvl4pPr>
            <a:lvl5pPr lvl="4" rtl="0">
              <a:lnSpc>
                <a:spcPct val="100000"/>
              </a:lnSpc>
              <a:spcBef>
                <a:spcPts val="0"/>
              </a:spcBef>
              <a:spcAft>
                <a:spcPts val="0"/>
              </a:spcAft>
              <a:buClr>
                <a:schemeClr val="lt1"/>
              </a:buClr>
              <a:buSzPts val="6800"/>
              <a:buNone/>
              <a:defRPr sz="9066">
                <a:solidFill>
                  <a:schemeClr val="lt1"/>
                </a:solidFill>
              </a:defRPr>
            </a:lvl5pPr>
            <a:lvl6pPr lvl="5" rtl="0">
              <a:lnSpc>
                <a:spcPct val="100000"/>
              </a:lnSpc>
              <a:spcBef>
                <a:spcPts val="0"/>
              </a:spcBef>
              <a:spcAft>
                <a:spcPts val="0"/>
              </a:spcAft>
              <a:buClr>
                <a:schemeClr val="lt1"/>
              </a:buClr>
              <a:buSzPts val="6800"/>
              <a:buNone/>
              <a:defRPr sz="9066">
                <a:solidFill>
                  <a:schemeClr val="lt1"/>
                </a:solidFill>
              </a:defRPr>
            </a:lvl6pPr>
            <a:lvl7pPr lvl="6" rtl="0">
              <a:lnSpc>
                <a:spcPct val="100000"/>
              </a:lnSpc>
              <a:spcBef>
                <a:spcPts val="0"/>
              </a:spcBef>
              <a:spcAft>
                <a:spcPts val="0"/>
              </a:spcAft>
              <a:buClr>
                <a:schemeClr val="lt1"/>
              </a:buClr>
              <a:buSzPts val="6800"/>
              <a:buNone/>
              <a:defRPr sz="9066">
                <a:solidFill>
                  <a:schemeClr val="lt1"/>
                </a:solidFill>
              </a:defRPr>
            </a:lvl7pPr>
            <a:lvl8pPr lvl="7" rtl="0">
              <a:lnSpc>
                <a:spcPct val="100000"/>
              </a:lnSpc>
              <a:spcBef>
                <a:spcPts val="0"/>
              </a:spcBef>
              <a:spcAft>
                <a:spcPts val="0"/>
              </a:spcAft>
              <a:buClr>
                <a:schemeClr val="lt1"/>
              </a:buClr>
              <a:buSzPts val="6800"/>
              <a:buNone/>
              <a:defRPr sz="9066">
                <a:solidFill>
                  <a:schemeClr val="lt1"/>
                </a:solidFill>
              </a:defRPr>
            </a:lvl8pPr>
            <a:lvl9pPr lvl="8" rtl="0">
              <a:lnSpc>
                <a:spcPct val="100000"/>
              </a:lnSpc>
              <a:spcBef>
                <a:spcPts val="0"/>
              </a:spcBef>
              <a:spcAft>
                <a:spcPts val="0"/>
              </a:spcAft>
              <a:buClr>
                <a:schemeClr val="lt1"/>
              </a:buClr>
              <a:buSzPts val="6800"/>
              <a:buNone/>
              <a:defRPr sz="9066">
                <a:solidFill>
                  <a:schemeClr val="lt1"/>
                </a:solidFill>
              </a:defRPr>
            </a:lvl9pPr>
          </a:lstStyle>
          <a:p>
            <a:endParaRPr/>
          </a:p>
        </p:txBody>
      </p:sp>
    </p:spTree>
    <p:extLst>
      <p:ext uri="{BB962C8B-B14F-4D97-AF65-F5344CB8AC3E}">
        <p14:creationId xmlns:p14="http://schemas.microsoft.com/office/powerpoint/2010/main" val="2839551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6"/>
        <p:cNvGrpSpPr/>
        <p:nvPr/>
      </p:nvGrpSpPr>
      <p:grpSpPr>
        <a:xfrm>
          <a:off x="0" y="0"/>
          <a:ext cx="0" cy="0"/>
          <a:chOff x="0" y="0"/>
          <a:chExt cx="0" cy="0"/>
        </a:xfrm>
      </p:grpSpPr>
      <p:sp>
        <p:nvSpPr>
          <p:cNvPr id="27" name="Google Shape;27;p6"/>
          <p:cNvSpPr/>
          <p:nvPr/>
        </p:nvSpPr>
        <p:spPr>
          <a:xfrm>
            <a:off x="0" y="3501099"/>
            <a:ext cx="12192000" cy="297643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 name="Google Shape;28;p6"/>
          <p:cNvSpPr txBox="1">
            <a:spLocks noGrp="1"/>
          </p:cNvSpPr>
          <p:nvPr>
            <p:ph type="title"/>
          </p:nvPr>
        </p:nvSpPr>
        <p:spPr>
          <a:xfrm>
            <a:off x="1383833" y="1114667"/>
            <a:ext cx="9424400" cy="528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9" name="Google Shape;29;p6"/>
          <p:cNvSpPr txBox="1">
            <a:spLocks noGrp="1"/>
          </p:cNvSpPr>
          <p:nvPr>
            <p:ph type="body" idx="1"/>
          </p:nvPr>
        </p:nvSpPr>
        <p:spPr>
          <a:xfrm>
            <a:off x="1383767" y="1805267"/>
            <a:ext cx="4403200" cy="42072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endParaRPr/>
          </a:p>
        </p:txBody>
      </p:sp>
      <p:sp>
        <p:nvSpPr>
          <p:cNvPr id="30" name="Google Shape;30;p6"/>
          <p:cNvSpPr txBox="1">
            <a:spLocks noGrp="1"/>
          </p:cNvSpPr>
          <p:nvPr>
            <p:ph type="body" idx="2"/>
          </p:nvPr>
        </p:nvSpPr>
        <p:spPr>
          <a:xfrm>
            <a:off x="6404831" y="1805267"/>
            <a:ext cx="4403200" cy="42072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endParaRPr/>
          </a:p>
        </p:txBody>
      </p:sp>
      <p:sp>
        <p:nvSpPr>
          <p:cNvPr id="31" name="Google Shape;31;p6"/>
          <p:cNvSpPr txBox="1">
            <a:spLocks noGrp="1"/>
          </p:cNvSpPr>
          <p:nvPr>
            <p:ph type="sldNum" idx="12"/>
          </p:nvPr>
        </p:nvSpPr>
        <p:spPr>
          <a:xfrm>
            <a:off x="11104245" y="61299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04399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698E1-5176-4E98-BB59-9B7FF54C5FF1}"/>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B1F8D92C-9D82-414D-A2B6-5C6FBAF09C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94C5185C-599E-44DE-9224-3F5AF8BA1880}"/>
              </a:ext>
            </a:extLst>
          </p:cNvPr>
          <p:cNvSpPr>
            <a:spLocks noGrp="1"/>
          </p:cNvSpPr>
          <p:nvPr>
            <p:ph type="dt" sz="half" idx="10"/>
          </p:nvPr>
        </p:nvSpPr>
        <p:spPr/>
        <p:txBody>
          <a:bodyPr/>
          <a:lstStyle/>
          <a:p>
            <a:fld id="{8B2662AA-5250-4974-AEFF-F44A6BA9D4DB}" type="datetimeFigureOut">
              <a:rPr lang="en-ID" smtClean="0"/>
              <a:t>12/04/2021</a:t>
            </a:fld>
            <a:endParaRPr lang="en-ID"/>
          </a:p>
        </p:txBody>
      </p:sp>
      <p:sp>
        <p:nvSpPr>
          <p:cNvPr id="5" name="Footer Placeholder 4">
            <a:extLst>
              <a:ext uri="{FF2B5EF4-FFF2-40B4-BE49-F238E27FC236}">
                <a16:creationId xmlns:a16="http://schemas.microsoft.com/office/drawing/2014/main" id="{68185F8A-0598-4D48-BB27-4911BDE52D7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1DA6889-43A2-4694-8B9F-CDB9104318CC}"/>
              </a:ext>
            </a:extLst>
          </p:cNvPr>
          <p:cNvSpPr>
            <a:spLocks noGrp="1"/>
          </p:cNvSpPr>
          <p:nvPr>
            <p:ph type="sldNum" sz="quarter" idx="12"/>
          </p:nvPr>
        </p:nvSpPr>
        <p:spPr/>
        <p:txBody>
          <a:bodyPr/>
          <a:lstStyle/>
          <a:p>
            <a:fld id="{9952B3AA-32FB-4D42-8366-84D33E17DE06}" type="slidenum">
              <a:rPr lang="en-ID" smtClean="0"/>
              <a:t>‹#›</a:t>
            </a:fld>
            <a:endParaRPr lang="en-ID"/>
          </a:p>
        </p:txBody>
      </p:sp>
    </p:spTree>
    <p:extLst>
      <p:ext uri="{BB962C8B-B14F-4D97-AF65-F5344CB8AC3E}">
        <p14:creationId xmlns:p14="http://schemas.microsoft.com/office/powerpoint/2010/main" val="563306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9D00F-E9F5-4200-A04E-D69D57ED0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BC5D9C71-40DB-4BEE-9683-D463F1838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0DA00E-764F-4C8B-BDD5-ED7F278566FD}"/>
              </a:ext>
            </a:extLst>
          </p:cNvPr>
          <p:cNvSpPr>
            <a:spLocks noGrp="1"/>
          </p:cNvSpPr>
          <p:nvPr>
            <p:ph type="dt" sz="half" idx="10"/>
          </p:nvPr>
        </p:nvSpPr>
        <p:spPr/>
        <p:txBody>
          <a:bodyPr/>
          <a:lstStyle/>
          <a:p>
            <a:fld id="{8B2662AA-5250-4974-AEFF-F44A6BA9D4DB}" type="datetimeFigureOut">
              <a:rPr lang="en-ID" smtClean="0"/>
              <a:t>12/04/2021</a:t>
            </a:fld>
            <a:endParaRPr lang="en-ID"/>
          </a:p>
        </p:txBody>
      </p:sp>
      <p:sp>
        <p:nvSpPr>
          <p:cNvPr id="5" name="Footer Placeholder 4">
            <a:extLst>
              <a:ext uri="{FF2B5EF4-FFF2-40B4-BE49-F238E27FC236}">
                <a16:creationId xmlns:a16="http://schemas.microsoft.com/office/drawing/2014/main" id="{AD816D4C-4AC7-4A8B-8A67-89348B7A1B9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E55EE37-0EDD-476E-B283-BD4C6899B4EB}"/>
              </a:ext>
            </a:extLst>
          </p:cNvPr>
          <p:cNvSpPr>
            <a:spLocks noGrp="1"/>
          </p:cNvSpPr>
          <p:nvPr>
            <p:ph type="sldNum" sz="quarter" idx="12"/>
          </p:nvPr>
        </p:nvSpPr>
        <p:spPr/>
        <p:txBody>
          <a:bodyPr/>
          <a:lstStyle/>
          <a:p>
            <a:fld id="{9952B3AA-32FB-4D42-8366-84D33E17DE06}" type="slidenum">
              <a:rPr lang="en-ID" smtClean="0"/>
              <a:t>‹#›</a:t>
            </a:fld>
            <a:endParaRPr lang="en-ID"/>
          </a:p>
        </p:txBody>
      </p:sp>
    </p:spTree>
    <p:extLst>
      <p:ext uri="{BB962C8B-B14F-4D97-AF65-F5344CB8AC3E}">
        <p14:creationId xmlns:p14="http://schemas.microsoft.com/office/powerpoint/2010/main" val="11112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BDEB9-4B47-4993-A283-20F6CBCA3F46}"/>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AD14B19B-8442-4F55-B858-A318539077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5F8B8847-C72D-4874-AA0C-5404712DB7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EF2CB0C2-2B86-4201-9961-3728F0363C32}"/>
              </a:ext>
            </a:extLst>
          </p:cNvPr>
          <p:cNvSpPr>
            <a:spLocks noGrp="1"/>
          </p:cNvSpPr>
          <p:nvPr>
            <p:ph type="dt" sz="half" idx="10"/>
          </p:nvPr>
        </p:nvSpPr>
        <p:spPr/>
        <p:txBody>
          <a:bodyPr/>
          <a:lstStyle/>
          <a:p>
            <a:fld id="{8B2662AA-5250-4974-AEFF-F44A6BA9D4DB}" type="datetimeFigureOut">
              <a:rPr lang="en-ID" smtClean="0"/>
              <a:t>12/04/2021</a:t>
            </a:fld>
            <a:endParaRPr lang="en-ID"/>
          </a:p>
        </p:txBody>
      </p:sp>
      <p:sp>
        <p:nvSpPr>
          <p:cNvPr id="6" name="Footer Placeholder 5">
            <a:extLst>
              <a:ext uri="{FF2B5EF4-FFF2-40B4-BE49-F238E27FC236}">
                <a16:creationId xmlns:a16="http://schemas.microsoft.com/office/drawing/2014/main" id="{E1E16BC7-46AE-4A04-834F-53131BA86F14}"/>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B86F4134-2282-4569-9745-7E7C293ABA9E}"/>
              </a:ext>
            </a:extLst>
          </p:cNvPr>
          <p:cNvSpPr>
            <a:spLocks noGrp="1"/>
          </p:cNvSpPr>
          <p:nvPr>
            <p:ph type="sldNum" sz="quarter" idx="12"/>
          </p:nvPr>
        </p:nvSpPr>
        <p:spPr/>
        <p:txBody>
          <a:bodyPr/>
          <a:lstStyle/>
          <a:p>
            <a:fld id="{9952B3AA-32FB-4D42-8366-84D33E17DE06}" type="slidenum">
              <a:rPr lang="en-ID" smtClean="0"/>
              <a:t>‹#›</a:t>
            </a:fld>
            <a:endParaRPr lang="en-ID"/>
          </a:p>
        </p:txBody>
      </p:sp>
    </p:spTree>
    <p:extLst>
      <p:ext uri="{BB962C8B-B14F-4D97-AF65-F5344CB8AC3E}">
        <p14:creationId xmlns:p14="http://schemas.microsoft.com/office/powerpoint/2010/main" val="1576070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432D1-F24B-4F55-80FE-B67D68548412}"/>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066AE666-D863-43DC-8005-FA6868C610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F5609A-8DB4-46C8-B9A6-481AE94369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77B57278-1843-4CE8-A084-1EF76033A9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135B39-02A4-418A-9FC8-20E7C272EB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01151F5C-CB16-42A2-BBA3-0175ED964CDC}"/>
              </a:ext>
            </a:extLst>
          </p:cNvPr>
          <p:cNvSpPr>
            <a:spLocks noGrp="1"/>
          </p:cNvSpPr>
          <p:nvPr>
            <p:ph type="dt" sz="half" idx="10"/>
          </p:nvPr>
        </p:nvSpPr>
        <p:spPr/>
        <p:txBody>
          <a:bodyPr/>
          <a:lstStyle/>
          <a:p>
            <a:fld id="{8B2662AA-5250-4974-AEFF-F44A6BA9D4DB}" type="datetimeFigureOut">
              <a:rPr lang="en-ID" smtClean="0"/>
              <a:t>12/04/2021</a:t>
            </a:fld>
            <a:endParaRPr lang="en-ID"/>
          </a:p>
        </p:txBody>
      </p:sp>
      <p:sp>
        <p:nvSpPr>
          <p:cNvPr id="8" name="Footer Placeholder 7">
            <a:extLst>
              <a:ext uri="{FF2B5EF4-FFF2-40B4-BE49-F238E27FC236}">
                <a16:creationId xmlns:a16="http://schemas.microsoft.com/office/drawing/2014/main" id="{A8EFB85E-C0D6-4B50-8FE8-17B76DBEC0E9}"/>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D92CE49B-7491-4FF7-B24B-5DB38039BE9E}"/>
              </a:ext>
            </a:extLst>
          </p:cNvPr>
          <p:cNvSpPr>
            <a:spLocks noGrp="1"/>
          </p:cNvSpPr>
          <p:nvPr>
            <p:ph type="sldNum" sz="quarter" idx="12"/>
          </p:nvPr>
        </p:nvSpPr>
        <p:spPr/>
        <p:txBody>
          <a:bodyPr/>
          <a:lstStyle/>
          <a:p>
            <a:fld id="{9952B3AA-32FB-4D42-8366-84D33E17DE06}" type="slidenum">
              <a:rPr lang="en-ID" smtClean="0"/>
              <a:t>‹#›</a:t>
            </a:fld>
            <a:endParaRPr lang="en-ID"/>
          </a:p>
        </p:txBody>
      </p:sp>
    </p:spTree>
    <p:extLst>
      <p:ext uri="{BB962C8B-B14F-4D97-AF65-F5344CB8AC3E}">
        <p14:creationId xmlns:p14="http://schemas.microsoft.com/office/powerpoint/2010/main" val="1750536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707CB-AACA-4F58-8B3A-FCED4DBC9292}"/>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143C746E-42F8-47CF-9316-B1FD0880AA8D}"/>
              </a:ext>
            </a:extLst>
          </p:cNvPr>
          <p:cNvSpPr>
            <a:spLocks noGrp="1"/>
          </p:cNvSpPr>
          <p:nvPr>
            <p:ph type="dt" sz="half" idx="10"/>
          </p:nvPr>
        </p:nvSpPr>
        <p:spPr/>
        <p:txBody>
          <a:bodyPr/>
          <a:lstStyle/>
          <a:p>
            <a:fld id="{8B2662AA-5250-4974-AEFF-F44A6BA9D4DB}" type="datetimeFigureOut">
              <a:rPr lang="en-ID" smtClean="0"/>
              <a:t>12/04/2021</a:t>
            </a:fld>
            <a:endParaRPr lang="en-ID"/>
          </a:p>
        </p:txBody>
      </p:sp>
      <p:sp>
        <p:nvSpPr>
          <p:cNvPr id="4" name="Footer Placeholder 3">
            <a:extLst>
              <a:ext uri="{FF2B5EF4-FFF2-40B4-BE49-F238E27FC236}">
                <a16:creationId xmlns:a16="http://schemas.microsoft.com/office/drawing/2014/main" id="{27BCDD6D-B0A9-4DE8-8CAA-3D9EB05F034C}"/>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100E5FA3-E08D-4F52-BEE5-2E59D2D7DB0A}"/>
              </a:ext>
            </a:extLst>
          </p:cNvPr>
          <p:cNvSpPr>
            <a:spLocks noGrp="1"/>
          </p:cNvSpPr>
          <p:nvPr>
            <p:ph type="sldNum" sz="quarter" idx="12"/>
          </p:nvPr>
        </p:nvSpPr>
        <p:spPr/>
        <p:txBody>
          <a:bodyPr/>
          <a:lstStyle/>
          <a:p>
            <a:fld id="{9952B3AA-32FB-4D42-8366-84D33E17DE06}" type="slidenum">
              <a:rPr lang="en-ID" smtClean="0"/>
              <a:t>‹#›</a:t>
            </a:fld>
            <a:endParaRPr lang="en-ID"/>
          </a:p>
        </p:txBody>
      </p:sp>
    </p:spTree>
    <p:extLst>
      <p:ext uri="{BB962C8B-B14F-4D97-AF65-F5344CB8AC3E}">
        <p14:creationId xmlns:p14="http://schemas.microsoft.com/office/powerpoint/2010/main" val="3406048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0C122B-9323-4613-86A6-8EA78E179CB9}"/>
              </a:ext>
            </a:extLst>
          </p:cNvPr>
          <p:cNvSpPr>
            <a:spLocks noGrp="1"/>
          </p:cNvSpPr>
          <p:nvPr>
            <p:ph type="dt" sz="half" idx="10"/>
          </p:nvPr>
        </p:nvSpPr>
        <p:spPr/>
        <p:txBody>
          <a:bodyPr/>
          <a:lstStyle/>
          <a:p>
            <a:fld id="{8B2662AA-5250-4974-AEFF-F44A6BA9D4DB}" type="datetimeFigureOut">
              <a:rPr lang="en-ID" smtClean="0"/>
              <a:t>12/04/2021</a:t>
            </a:fld>
            <a:endParaRPr lang="en-ID"/>
          </a:p>
        </p:txBody>
      </p:sp>
      <p:sp>
        <p:nvSpPr>
          <p:cNvPr id="3" name="Footer Placeholder 2">
            <a:extLst>
              <a:ext uri="{FF2B5EF4-FFF2-40B4-BE49-F238E27FC236}">
                <a16:creationId xmlns:a16="http://schemas.microsoft.com/office/drawing/2014/main" id="{BCAAB84D-36CD-4D1B-AE4F-CA0052E3397A}"/>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6A816837-5951-4DBF-9A5C-894389E0BD78}"/>
              </a:ext>
            </a:extLst>
          </p:cNvPr>
          <p:cNvSpPr>
            <a:spLocks noGrp="1"/>
          </p:cNvSpPr>
          <p:nvPr>
            <p:ph type="sldNum" sz="quarter" idx="12"/>
          </p:nvPr>
        </p:nvSpPr>
        <p:spPr/>
        <p:txBody>
          <a:bodyPr/>
          <a:lstStyle/>
          <a:p>
            <a:fld id="{9952B3AA-32FB-4D42-8366-84D33E17DE06}" type="slidenum">
              <a:rPr lang="en-ID" smtClean="0"/>
              <a:t>‹#›</a:t>
            </a:fld>
            <a:endParaRPr lang="en-ID"/>
          </a:p>
        </p:txBody>
      </p:sp>
    </p:spTree>
    <p:extLst>
      <p:ext uri="{BB962C8B-B14F-4D97-AF65-F5344CB8AC3E}">
        <p14:creationId xmlns:p14="http://schemas.microsoft.com/office/powerpoint/2010/main" val="890596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45FA2-329D-4D09-8A15-CD4E8FBA0C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7EBC6EFD-A1B3-4D67-80C8-DA24EA97B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94A32FC6-9207-4E01-907E-D4FB1B3C8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488A26-BDC5-4313-8ED3-AFC363BFBD9C}"/>
              </a:ext>
            </a:extLst>
          </p:cNvPr>
          <p:cNvSpPr>
            <a:spLocks noGrp="1"/>
          </p:cNvSpPr>
          <p:nvPr>
            <p:ph type="dt" sz="half" idx="10"/>
          </p:nvPr>
        </p:nvSpPr>
        <p:spPr/>
        <p:txBody>
          <a:bodyPr/>
          <a:lstStyle/>
          <a:p>
            <a:fld id="{8B2662AA-5250-4974-AEFF-F44A6BA9D4DB}" type="datetimeFigureOut">
              <a:rPr lang="en-ID" smtClean="0"/>
              <a:t>12/04/2021</a:t>
            </a:fld>
            <a:endParaRPr lang="en-ID"/>
          </a:p>
        </p:txBody>
      </p:sp>
      <p:sp>
        <p:nvSpPr>
          <p:cNvPr id="6" name="Footer Placeholder 5">
            <a:extLst>
              <a:ext uri="{FF2B5EF4-FFF2-40B4-BE49-F238E27FC236}">
                <a16:creationId xmlns:a16="http://schemas.microsoft.com/office/drawing/2014/main" id="{9913185F-9673-41ED-92E4-1F39A5EF341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5A6E54D0-3D10-40E0-AB79-62E2BBC123C4}"/>
              </a:ext>
            </a:extLst>
          </p:cNvPr>
          <p:cNvSpPr>
            <a:spLocks noGrp="1"/>
          </p:cNvSpPr>
          <p:nvPr>
            <p:ph type="sldNum" sz="quarter" idx="12"/>
          </p:nvPr>
        </p:nvSpPr>
        <p:spPr/>
        <p:txBody>
          <a:bodyPr/>
          <a:lstStyle/>
          <a:p>
            <a:fld id="{9952B3AA-32FB-4D42-8366-84D33E17DE06}" type="slidenum">
              <a:rPr lang="en-ID" smtClean="0"/>
              <a:t>‹#›</a:t>
            </a:fld>
            <a:endParaRPr lang="en-ID"/>
          </a:p>
        </p:txBody>
      </p:sp>
    </p:spTree>
    <p:extLst>
      <p:ext uri="{BB962C8B-B14F-4D97-AF65-F5344CB8AC3E}">
        <p14:creationId xmlns:p14="http://schemas.microsoft.com/office/powerpoint/2010/main" val="4178051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C8DD7-0E94-4362-A1F2-301911E24D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C0C8D8C6-CD4C-430C-AD95-F6CA98A608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1164C405-42DD-402B-BBE2-4D70B8F03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7F4AF2-ED47-405F-9208-970E36C93B93}"/>
              </a:ext>
            </a:extLst>
          </p:cNvPr>
          <p:cNvSpPr>
            <a:spLocks noGrp="1"/>
          </p:cNvSpPr>
          <p:nvPr>
            <p:ph type="dt" sz="half" idx="10"/>
          </p:nvPr>
        </p:nvSpPr>
        <p:spPr/>
        <p:txBody>
          <a:bodyPr/>
          <a:lstStyle/>
          <a:p>
            <a:fld id="{8B2662AA-5250-4974-AEFF-F44A6BA9D4DB}" type="datetimeFigureOut">
              <a:rPr lang="en-ID" smtClean="0"/>
              <a:t>12/04/2021</a:t>
            </a:fld>
            <a:endParaRPr lang="en-ID"/>
          </a:p>
        </p:txBody>
      </p:sp>
      <p:sp>
        <p:nvSpPr>
          <p:cNvPr id="6" name="Footer Placeholder 5">
            <a:extLst>
              <a:ext uri="{FF2B5EF4-FFF2-40B4-BE49-F238E27FC236}">
                <a16:creationId xmlns:a16="http://schemas.microsoft.com/office/drawing/2014/main" id="{B2FEF951-821A-443F-A665-75CC576DBECF}"/>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79B47653-2847-4C71-93D5-D8A75B7FE763}"/>
              </a:ext>
            </a:extLst>
          </p:cNvPr>
          <p:cNvSpPr>
            <a:spLocks noGrp="1"/>
          </p:cNvSpPr>
          <p:nvPr>
            <p:ph type="sldNum" sz="quarter" idx="12"/>
          </p:nvPr>
        </p:nvSpPr>
        <p:spPr/>
        <p:txBody>
          <a:bodyPr/>
          <a:lstStyle/>
          <a:p>
            <a:fld id="{9952B3AA-32FB-4D42-8366-84D33E17DE06}" type="slidenum">
              <a:rPr lang="en-ID" smtClean="0"/>
              <a:t>‹#›</a:t>
            </a:fld>
            <a:endParaRPr lang="en-ID"/>
          </a:p>
        </p:txBody>
      </p:sp>
    </p:spTree>
    <p:extLst>
      <p:ext uri="{BB962C8B-B14F-4D97-AF65-F5344CB8AC3E}">
        <p14:creationId xmlns:p14="http://schemas.microsoft.com/office/powerpoint/2010/main" val="1347978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8A515B-941E-4442-B006-05EAC74303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E6F0E5EC-B82D-4D35-A736-851B8C366F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FF0177C-6A9B-41CD-85B3-1DEC6E28D8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2662AA-5250-4974-AEFF-F44A6BA9D4DB}" type="datetimeFigureOut">
              <a:rPr lang="en-ID" smtClean="0"/>
              <a:t>12/04/2021</a:t>
            </a:fld>
            <a:endParaRPr lang="en-ID"/>
          </a:p>
        </p:txBody>
      </p:sp>
      <p:sp>
        <p:nvSpPr>
          <p:cNvPr id="5" name="Footer Placeholder 4">
            <a:extLst>
              <a:ext uri="{FF2B5EF4-FFF2-40B4-BE49-F238E27FC236}">
                <a16:creationId xmlns:a16="http://schemas.microsoft.com/office/drawing/2014/main" id="{A3991AB1-4E44-45F0-954D-6661226895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3AD61A6A-3B25-4BDB-A771-6D842B5D54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52B3AA-32FB-4D42-8366-84D33E17DE06}" type="slidenum">
              <a:rPr lang="en-ID" smtClean="0"/>
              <a:t>‹#›</a:t>
            </a:fld>
            <a:endParaRPr lang="en-ID"/>
          </a:p>
        </p:txBody>
      </p:sp>
    </p:spTree>
    <p:extLst>
      <p:ext uri="{BB962C8B-B14F-4D97-AF65-F5344CB8AC3E}">
        <p14:creationId xmlns:p14="http://schemas.microsoft.com/office/powerpoint/2010/main" val="1167862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6000">
              <a:srgbClr val="002060">
                <a:lumMod val="99000"/>
              </a:srgbClr>
            </a:gs>
            <a:gs pos="99000">
              <a:schemeClr val="dk1"/>
            </a:gs>
          </a:gsLst>
          <a:lin ang="8100019" scaled="0"/>
        </a:gradFill>
        <a:effectLst/>
      </p:bgPr>
    </p:bg>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342823" y="998105"/>
            <a:ext cx="9424400" cy="2424800"/>
          </a:xfrm>
          <a:prstGeom prst="rect">
            <a:avLst/>
          </a:prstGeom>
        </p:spPr>
        <p:txBody>
          <a:bodyPr spcFirstLastPara="1" vert="horz" wrap="square" lIns="0" tIns="0" rIns="0" bIns="0" rtlCol="0" anchor="ctr" anchorCtr="0">
            <a:noAutofit/>
          </a:bodyPr>
          <a:lstStyle/>
          <a:p>
            <a:r>
              <a:rPr lang="id-ID" dirty="0"/>
              <a:t>Mengenal BIOS</a:t>
            </a:r>
            <a:endParaRPr dirty="0"/>
          </a:p>
        </p:txBody>
      </p:sp>
      <p:sp>
        <p:nvSpPr>
          <p:cNvPr id="2" name="TextBox 1">
            <a:extLst>
              <a:ext uri="{FF2B5EF4-FFF2-40B4-BE49-F238E27FC236}">
                <a16:creationId xmlns:a16="http://schemas.microsoft.com/office/drawing/2014/main" id="{E046A072-8114-404F-8382-C30999644FF4}"/>
              </a:ext>
            </a:extLst>
          </p:cNvPr>
          <p:cNvSpPr txBox="1"/>
          <p:nvPr/>
        </p:nvSpPr>
        <p:spPr>
          <a:xfrm>
            <a:off x="8665698" y="5876641"/>
            <a:ext cx="4220308" cy="523220"/>
          </a:xfrm>
          <a:prstGeom prst="rect">
            <a:avLst/>
          </a:prstGeom>
          <a:noFill/>
        </p:spPr>
        <p:txBody>
          <a:bodyPr wrap="square" rtlCol="0">
            <a:spAutoFit/>
          </a:bodyPr>
          <a:lstStyle/>
          <a:p>
            <a:r>
              <a:rPr lang="id-ID" sz="2800" dirty="0">
                <a:solidFill>
                  <a:schemeClr val="bg1"/>
                </a:solidFill>
              </a:rPr>
              <a:t>Mohammad Basmalah</a:t>
            </a:r>
            <a:endParaRPr lang="en-ID" sz="28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2;p13">
            <a:extLst>
              <a:ext uri="{FF2B5EF4-FFF2-40B4-BE49-F238E27FC236}">
                <a16:creationId xmlns:a16="http://schemas.microsoft.com/office/drawing/2014/main" id="{7F9309D5-876A-4299-B851-07C34742E05F}"/>
              </a:ext>
            </a:extLst>
          </p:cNvPr>
          <p:cNvSpPr txBox="1">
            <a:spLocks noGrp="1"/>
          </p:cNvSpPr>
          <p:nvPr>
            <p:ph type="title"/>
          </p:nvPr>
        </p:nvSpPr>
        <p:spPr>
          <a:xfrm>
            <a:off x="385027" y="551959"/>
            <a:ext cx="9621858" cy="528400"/>
          </a:xfrm>
          <a:prstGeom prst="rect">
            <a:avLst/>
          </a:prstGeom>
        </p:spPr>
        <p:txBody>
          <a:bodyPr spcFirstLastPara="1" vert="horz" wrap="square" lIns="0" tIns="0" rIns="0" bIns="0" rtlCol="0" anchor="b" anchorCtr="0">
            <a:noAutofit/>
          </a:bodyPr>
          <a:lstStyle/>
          <a:p>
            <a:r>
              <a:rPr lang="id-ID" dirty="0"/>
              <a:t>Peringatan Bunyi yang Terdapat Pada BIOS</a:t>
            </a:r>
            <a:endParaRPr dirty="0"/>
          </a:p>
        </p:txBody>
      </p:sp>
      <p:sp>
        <p:nvSpPr>
          <p:cNvPr id="8" name="TextBox 7">
            <a:extLst>
              <a:ext uri="{FF2B5EF4-FFF2-40B4-BE49-F238E27FC236}">
                <a16:creationId xmlns:a16="http://schemas.microsoft.com/office/drawing/2014/main" id="{85346DA5-0B24-45A4-844F-0864A8905780}"/>
              </a:ext>
            </a:extLst>
          </p:cNvPr>
          <p:cNvSpPr txBox="1"/>
          <p:nvPr/>
        </p:nvSpPr>
        <p:spPr>
          <a:xfrm>
            <a:off x="457858" y="1247489"/>
            <a:ext cx="11276284" cy="369332"/>
          </a:xfrm>
          <a:prstGeom prst="rect">
            <a:avLst/>
          </a:prstGeom>
          <a:noFill/>
        </p:spPr>
        <p:txBody>
          <a:bodyPr wrap="square" rtlCol="0">
            <a:spAutoFit/>
          </a:bodyPr>
          <a:lstStyle/>
          <a:p>
            <a:pPr algn="just"/>
            <a:r>
              <a:rPr lang="id-ID" dirty="0">
                <a:solidFill>
                  <a:srgbClr val="222222"/>
                </a:solidFill>
                <a:latin typeface="Roboto"/>
              </a:rPr>
              <a:t>PHOENIX BIOS</a:t>
            </a:r>
          </a:p>
        </p:txBody>
      </p:sp>
      <p:sp>
        <p:nvSpPr>
          <p:cNvPr id="3" name="TextBox 2">
            <a:extLst>
              <a:ext uri="{FF2B5EF4-FFF2-40B4-BE49-F238E27FC236}">
                <a16:creationId xmlns:a16="http://schemas.microsoft.com/office/drawing/2014/main" id="{5C84BB01-F1E3-4645-B807-B1DBB879314A}"/>
              </a:ext>
            </a:extLst>
          </p:cNvPr>
          <p:cNvSpPr txBox="1"/>
          <p:nvPr/>
        </p:nvSpPr>
        <p:spPr>
          <a:xfrm>
            <a:off x="708338" y="1654404"/>
            <a:ext cx="11025804" cy="1477328"/>
          </a:xfrm>
          <a:prstGeom prst="rect">
            <a:avLst/>
          </a:prstGeom>
          <a:noFill/>
        </p:spPr>
        <p:txBody>
          <a:bodyPr wrap="square" rtlCol="0">
            <a:spAutoFit/>
          </a:bodyPr>
          <a:lstStyle/>
          <a:p>
            <a:r>
              <a:rPr lang="id-ID" dirty="0"/>
              <a:t>PHOENIX BIOS adalah BIOS yang mengembangkan danmendukung perangkat sistem lunak sistem inti yang paling banyak digunakan di Indoneia baik itu komputer pribadi dan perangkat komputer lainnya. Produk PHOENIX biasadisebut dengan BIOS atau firmware yang memiliki keunggulan dalam dukungan danmengaktifkan kompatibilitas, konektivitas, kemanan, pengelolaan berbagai komponen,dan teknologi yang digunakan dalam perangkat tersebut.</a:t>
            </a:r>
          </a:p>
        </p:txBody>
      </p:sp>
      <p:sp>
        <p:nvSpPr>
          <p:cNvPr id="9" name="TextBox 8">
            <a:extLst>
              <a:ext uri="{FF2B5EF4-FFF2-40B4-BE49-F238E27FC236}">
                <a16:creationId xmlns:a16="http://schemas.microsoft.com/office/drawing/2014/main" id="{79924A37-6511-4108-AECE-F4C4694F0828}"/>
              </a:ext>
            </a:extLst>
          </p:cNvPr>
          <p:cNvSpPr txBox="1"/>
          <p:nvPr/>
        </p:nvSpPr>
        <p:spPr>
          <a:xfrm>
            <a:off x="708338" y="3541496"/>
            <a:ext cx="11025803" cy="1477328"/>
          </a:xfrm>
          <a:prstGeom prst="rect">
            <a:avLst/>
          </a:prstGeom>
          <a:noFill/>
        </p:spPr>
        <p:txBody>
          <a:bodyPr wrap="square">
            <a:spAutoFit/>
          </a:bodyPr>
          <a:lstStyle/>
          <a:p>
            <a:r>
              <a:rPr lang="id-ID" dirty="0"/>
              <a:t>1x - 1x - 4x = BIOS rusak</a:t>
            </a:r>
          </a:p>
          <a:p>
            <a:r>
              <a:rPr lang="id-ID" dirty="0"/>
              <a:t>1x - 2x - 1x = Motherboard rusak</a:t>
            </a:r>
          </a:p>
          <a:p>
            <a:r>
              <a:rPr lang="id-ID" dirty="0"/>
              <a:t>1x - 3x - 1x = RAM mengalami kerusakan</a:t>
            </a:r>
          </a:p>
          <a:p>
            <a:r>
              <a:rPr lang="id-ID" dirty="0"/>
              <a:t>3x - 1x - 1x = Motherboard rusak</a:t>
            </a:r>
          </a:p>
          <a:p>
            <a:r>
              <a:rPr lang="id-ID" dirty="0"/>
              <a:t>3x - 3x - 4x = VGA mengalami kerusakan</a:t>
            </a:r>
            <a:endParaRPr lang="en-ID" dirty="0"/>
          </a:p>
        </p:txBody>
      </p:sp>
      <p:sp>
        <p:nvSpPr>
          <p:cNvPr id="10" name="TextBox 9">
            <a:extLst>
              <a:ext uri="{FF2B5EF4-FFF2-40B4-BE49-F238E27FC236}">
                <a16:creationId xmlns:a16="http://schemas.microsoft.com/office/drawing/2014/main" id="{FFCDBA0F-102C-4549-BD7B-161BAF6FF2EA}"/>
              </a:ext>
            </a:extLst>
          </p:cNvPr>
          <p:cNvSpPr txBox="1"/>
          <p:nvPr/>
        </p:nvSpPr>
        <p:spPr>
          <a:xfrm>
            <a:off x="708338" y="3172164"/>
            <a:ext cx="6098146" cy="369332"/>
          </a:xfrm>
          <a:prstGeom prst="rect">
            <a:avLst/>
          </a:prstGeom>
          <a:noFill/>
        </p:spPr>
        <p:txBody>
          <a:bodyPr wrap="square">
            <a:spAutoFit/>
          </a:bodyPr>
          <a:lstStyle/>
          <a:p>
            <a:r>
              <a:rPr lang="id-ID" b="1" dirty="0"/>
              <a:t>Kode BEEB peringatan/masalah PHOENIX BIOS</a:t>
            </a:r>
          </a:p>
        </p:txBody>
      </p:sp>
      <p:pic>
        <p:nvPicPr>
          <p:cNvPr id="4098" name="Picture 2">
            <a:extLst>
              <a:ext uri="{FF2B5EF4-FFF2-40B4-BE49-F238E27FC236}">
                <a16:creationId xmlns:a16="http://schemas.microsoft.com/office/drawing/2014/main" id="{4057F51E-6651-4571-8F7E-AC12B98659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5388" y="3131732"/>
            <a:ext cx="5888753" cy="341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812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2;p13">
            <a:extLst>
              <a:ext uri="{FF2B5EF4-FFF2-40B4-BE49-F238E27FC236}">
                <a16:creationId xmlns:a16="http://schemas.microsoft.com/office/drawing/2014/main" id="{7F9309D5-876A-4299-B851-07C34742E05F}"/>
              </a:ext>
            </a:extLst>
          </p:cNvPr>
          <p:cNvSpPr txBox="1">
            <a:spLocks noGrp="1"/>
          </p:cNvSpPr>
          <p:nvPr>
            <p:ph type="title"/>
          </p:nvPr>
        </p:nvSpPr>
        <p:spPr>
          <a:xfrm>
            <a:off x="385027" y="551959"/>
            <a:ext cx="9621858" cy="528400"/>
          </a:xfrm>
          <a:prstGeom prst="rect">
            <a:avLst/>
          </a:prstGeom>
        </p:spPr>
        <p:txBody>
          <a:bodyPr spcFirstLastPara="1" vert="horz" wrap="square" lIns="0" tIns="0" rIns="0" bIns="0" rtlCol="0" anchor="b" anchorCtr="0">
            <a:noAutofit/>
          </a:bodyPr>
          <a:lstStyle/>
          <a:p>
            <a:r>
              <a:rPr lang="id-ID" dirty="0"/>
              <a:t>Peringatan Bunyi yang Terdapat Pada BIOS</a:t>
            </a:r>
            <a:endParaRPr dirty="0"/>
          </a:p>
        </p:txBody>
      </p:sp>
      <p:sp>
        <p:nvSpPr>
          <p:cNvPr id="8" name="TextBox 7">
            <a:extLst>
              <a:ext uri="{FF2B5EF4-FFF2-40B4-BE49-F238E27FC236}">
                <a16:creationId xmlns:a16="http://schemas.microsoft.com/office/drawing/2014/main" id="{85346DA5-0B24-45A4-844F-0864A8905780}"/>
              </a:ext>
            </a:extLst>
          </p:cNvPr>
          <p:cNvSpPr txBox="1"/>
          <p:nvPr/>
        </p:nvSpPr>
        <p:spPr>
          <a:xfrm>
            <a:off x="457858" y="1247489"/>
            <a:ext cx="11276284" cy="369332"/>
          </a:xfrm>
          <a:prstGeom prst="rect">
            <a:avLst/>
          </a:prstGeom>
          <a:noFill/>
        </p:spPr>
        <p:txBody>
          <a:bodyPr wrap="square" rtlCol="0">
            <a:spAutoFit/>
          </a:bodyPr>
          <a:lstStyle/>
          <a:p>
            <a:pPr algn="just"/>
            <a:r>
              <a:rPr lang="id-ID" dirty="0">
                <a:solidFill>
                  <a:srgbClr val="222222"/>
                </a:solidFill>
                <a:latin typeface="Roboto"/>
              </a:rPr>
              <a:t>IBM BIOS</a:t>
            </a:r>
          </a:p>
        </p:txBody>
      </p:sp>
      <p:sp>
        <p:nvSpPr>
          <p:cNvPr id="3" name="TextBox 2">
            <a:extLst>
              <a:ext uri="{FF2B5EF4-FFF2-40B4-BE49-F238E27FC236}">
                <a16:creationId xmlns:a16="http://schemas.microsoft.com/office/drawing/2014/main" id="{5C84BB01-F1E3-4645-B807-B1DBB879314A}"/>
              </a:ext>
            </a:extLst>
          </p:cNvPr>
          <p:cNvSpPr txBox="1"/>
          <p:nvPr/>
        </p:nvSpPr>
        <p:spPr>
          <a:xfrm>
            <a:off x="708338" y="1654404"/>
            <a:ext cx="11025804" cy="923330"/>
          </a:xfrm>
          <a:prstGeom prst="rect">
            <a:avLst/>
          </a:prstGeom>
          <a:noFill/>
        </p:spPr>
        <p:txBody>
          <a:bodyPr wrap="square" rtlCol="0">
            <a:spAutoFit/>
          </a:bodyPr>
          <a:lstStyle/>
          <a:p>
            <a:r>
              <a:rPr lang="id-ID" dirty="0"/>
              <a:t>IBM BIOS adalah sebuah perusahaan yang memproduksi perangkat keras dan perangkat lunak. IBM (Internasional Business Machines Corporation) yang berdiri 16 juni 1911 dan beroperasi sejak 1888 yang berpusat diArmonk, New York, Amerika Serikat.</a:t>
            </a:r>
          </a:p>
        </p:txBody>
      </p:sp>
      <p:sp>
        <p:nvSpPr>
          <p:cNvPr id="9" name="TextBox 8">
            <a:extLst>
              <a:ext uri="{FF2B5EF4-FFF2-40B4-BE49-F238E27FC236}">
                <a16:creationId xmlns:a16="http://schemas.microsoft.com/office/drawing/2014/main" id="{79924A37-6511-4108-AECE-F4C4694F0828}"/>
              </a:ext>
            </a:extLst>
          </p:cNvPr>
          <p:cNvSpPr txBox="1"/>
          <p:nvPr/>
        </p:nvSpPr>
        <p:spPr>
          <a:xfrm>
            <a:off x="708338" y="2984649"/>
            <a:ext cx="11025803" cy="2585323"/>
          </a:xfrm>
          <a:prstGeom prst="rect">
            <a:avLst/>
          </a:prstGeom>
          <a:noFill/>
        </p:spPr>
        <p:txBody>
          <a:bodyPr wrap="square">
            <a:spAutoFit/>
          </a:bodyPr>
          <a:lstStyle/>
          <a:p>
            <a:r>
              <a:rPr lang="id-ID" dirty="0"/>
              <a:t>Tidak ada Beep : Power supply rusak, card monitor/RAM tidak terpasang</a:t>
            </a:r>
          </a:p>
          <a:p>
            <a:r>
              <a:rPr lang="id-ID" dirty="0"/>
              <a:t>1 Beep pendek : Normal POST dan PC dalam keadaan baik</a:t>
            </a:r>
          </a:p>
          <a:p>
            <a:r>
              <a:rPr lang="id-ID" dirty="0"/>
              <a:t>Beep terus menerus : Power supply rusak, card monitor/RAM tidak terpasang</a:t>
            </a:r>
          </a:p>
          <a:p>
            <a:r>
              <a:rPr lang="id-ID" dirty="0"/>
              <a:t>Beep pendek berulang-ulang : Power supply rusak, card monitor/RAM tidak terpasang</a:t>
            </a:r>
          </a:p>
          <a:p>
            <a:r>
              <a:rPr lang="id-ID" dirty="0"/>
              <a:t>1 Beep panjang 1 Beep pendek : Masalah Motherboard</a:t>
            </a:r>
          </a:p>
          <a:p>
            <a:r>
              <a:rPr lang="id-ID" dirty="0"/>
              <a:t>1 Beep panjang 2 Beep pendek : Masalah bagian VGA Card (mono)</a:t>
            </a:r>
          </a:p>
          <a:p>
            <a:r>
              <a:rPr lang="id-ID" dirty="0"/>
              <a:t>1 Beep panjang 3 Beep pendek : Masalah bagian VGA Card (EGA).</a:t>
            </a:r>
          </a:p>
          <a:p>
            <a:r>
              <a:rPr lang="id-ID" dirty="0"/>
              <a:t>3 Beep panjang : Keyboard error</a:t>
            </a:r>
          </a:p>
          <a:p>
            <a:r>
              <a:rPr lang="id-ID" dirty="0"/>
              <a:t>1 Beep : blank monitor VGA card sirkuit</a:t>
            </a:r>
          </a:p>
        </p:txBody>
      </p:sp>
      <p:sp>
        <p:nvSpPr>
          <p:cNvPr id="10" name="TextBox 9">
            <a:extLst>
              <a:ext uri="{FF2B5EF4-FFF2-40B4-BE49-F238E27FC236}">
                <a16:creationId xmlns:a16="http://schemas.microsoft.com/office/drawing/2014/main" id="{FFCDBA0F-102C-4549-BD7B-161BAF6FF2EA}"/>
              </a:ext>
            </a:extLst>
          </p:cNvPr>
          <p:cNvSpPr txBox="1"/>
          <p:nvPr/>
        </p:nvSpPr>
        <p:spPr>
          <a:xfrm>
            <a:off x="708338" y="2615317"/>
            <a:ext cx="6098146" cy="369332"/>
          </a:xfrm>
          <a:prstGeom prst="rect">
            <a:avLst/>
          </a:prstGeom>
          <a:noFill/>
        </p:spPr>
        <p:txBody>
          <a:bodyPr wrap="square">
            <a:spAutoFit/>
          </a:bodyPr>
          <a:lstStyle/>
          <a:p>
            <a:r>
              <a:rPr lang="id-ID" b="1" dirty="0"/>
              <a:t>Kode BEEB peringatan/masalah IBM BIOS</a:t>
            </a:r>
          </a:p>
        </p:txBody>
      </p:sp>
      <p:pic>
        <p:nvPicPr>
          <p:cNvPr id="5122" name="Picture 2">
            <a:extLst>
              <a:ext uri="{FF2B5EF4-FFF2-40B4-BE49-F238E27FC236}">
                <a16:creationId xmlns:a16="http://schemas.microsoft.com/office/drawing/2014/main" id="{43BE76EF-2A14-49BB-B2FC-D52ED67A5E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3884" y="2907644"/>
            <a:ext cx="3798116" cy="341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727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385027" y="551959"/>
            <a:ext cx="9424400" cy="528400"/>
          </a:xfrm>
          <a:prstGeom prst="rect">
            <a:avLst/>
          </a:prstGeom>
        </p:spPr>
        <p:txBody>
          <a:bodyPr spcFirstLastPara="1" vert="horz" wrap="square" lIns="0" tIns="0" rIns="0" bIns="0" rtlCol="0" anchor="b" anchorCtr="0">
            <a:noAutofit/>
          </a:bodyPr>
          <a:lstStyle/>
          <a:p>
            <a:r>
              <a:rPr lang="id-ID" dirty="0"/>
              <a:t>Pengertian BIOS</a:t>
            </a:r>
            <a:endParaRPr dirty="0"/>
          </a:p>
        </p:txBody>
      </p:sp>
      <p:sp>
        <p:nvSpPr>
          <p:cNvPr id="8" name="TextBox 7">
            <a:extLst>
              <a:ext uri="{FF2B5EF4-FFF2-40B4-BE49-F238E27FC236}">
                <a16:creationId xmlns:a16="http://schemas.microsoft.com/office/drawing/2014/main" id="{721E064D-1160-415E-A6D9-FEFF73759D02}"/>
              </a:ext>
            </a:extLst>
          </p:cNvPr>
          <p:cNvSpPr txBox="1"/>
          <p:nvPr/>
        </p:nvSpPr>
        <p:spPr>
          <a:xfrm>
            <a:off x="457858" y="1247489"/>
            <a:ext cx="11276284" cy="3693319"/>
          </a:xfrm>
          <a:prstGeom prst="rect">
            <a:avLst/>
          </a:prstGeom>
          <a:noFill/>
        </p:spPr>
        <p:txBody>
          <a:bodyPr wrap="square" rtlCol="0">
            <a:spAutoFit/>
          </a:bodyPr>
          <a:lstStyle/>
          <a:p>
            <a:pPr algn="just"/>
            <a:r>
              <a:rPr lang="id-ID" dirty="0"/>
              <a:t>Basic Input Output System atau yang biasa dikenal dengan nama BIOS adalah sebuah perangkat lunak atau software yang terdapat pada motherboard. </a:t>
            </a:r>
          </a:p>
          <a:p>
            <a:pPr algn="just"/>
            <a:endParaRPr lang="id-ID" dirty="0"/>
          </a:p>
          <a:p>
            <a:pPr algn="just"/>
            <a:r>
              <a:rPr lang="id-ID" dirty="0"/>
              <a:t>Bios merupakan suatu program yang ditulis dalam bahasa assembly yang bertugas mengatur fungsi dari perangkat keras (hardware) yang terdapat pada komputer. BIOS berada dalam sebuah chip memory yang disimpan atau ditanam didalam memory flash atau ROM yang terbuat dari bahan Complementary Metal-Oxide Semiconductor atau yang biasa disebut dengan CMOS. </a:t>
            </a:r>
          </a:p>
          <a:p>
            <a:pPr algn="just"/>
            <a:endParaRPr lang="id-ID" dirty="0"/>
          </a:p>
          <a:p>
            <a:pPr algn="just"/>
            <a:r>
              <a:rPr lang="id-ID" dirty="0"/>
              <a:t>Setiap Motherboard memiliki yang namanya Bios, dan bila bios ini rusak makakemungkinan besar motherboard tidak dapat digunakan kembali ( kecuali bios di installulang atau di upgrade ). Karena Bios ditanamkan di ROM, maka kemungkinan kita hanya bisa merubah pengaturan yang telah ada, misalkan kita merubah besarnya memory yangdigunakan untuk VGA yang berjenis onboard, atau mengubah waktu dan tanggal, sertamengubah settingan dasar lainnya.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2;p13">
            <a:extLst>
              <a:ext uri="{FF2B5EF4-FFF2-40B4-BE49-F238E27FC236}">
                <a16:creationId xmlns:a16="http://schemas.microsoft.com/office/drawing/2014/main" id="{7F9309D5-876A-4299-B851-07C34742E05F}"/>
              </a:ext>
            </a:extLst>
          </p:cNvPr>
          <p:cNvSpPr txBox="1">
            <a:spLocks noGrp="1"/>
          </p:cNvSpPr>
          <p:nvPr>
            <p:ph type="title"/>
          </p:nvPr>
        </p:nvSpPr>
        <p:spPr>
          <a:xfrm>
            <a:off x="385027" y="551959"/>
            <a:ext cx="9424400" cy="528400"/>
          </a:xfrm>
          <a:prstGeom prst="rect">
            <a:avLst/>
          </a:prstGeom>
        </p:spPr>
        <p:txBody>
          <a:bodyPr spcFirstLastPara="1" vert="horz" wrap="square" lIns="0" tIns="0" rIns="0" bIns="0" rtlCol="0" anchor="b" anchorCtr="0">
            <a:noAutofit/>
          </a:bodyPr>
          <a:lstStyle/>
          <a:p>
            <a:r>
              <a:rPr lang="id-ID" dirty="0"/>
              <a:t>Sejarah BIOS</a:t>
            </a:r>
            <a:endParaRPr dirty="0"/>
          </a:p>
        </p:txBody>
      </p:sp>
      <p:sp>
        <p:nvSpPr>
          <p:cNvPr id="8" name="TextBox 7">
            <a:extLst>
              <a:ext uri="{FF2B5EF4-FFF2-40B4-BE49-F238E27FC236}">
                <a16:creationId xmlns:a16="http://schemas.microsoft.com/office/drawing/2014/main" id="{85346DA5-0B24-45A4-844F-0864A8905780}"/>
              </a:ext>
            </a:extLst>
          </p:cNvPr>
          <p:cNvSpPr txBox="1"/>
          <p:nvPr/>
        </p:nvSpPr>
        <p:spPr>
          <a:xfrm>
            <a:off x="457858" y="1247489"/>
            <a:ext cx="11276284" cy="1754326"/>
          </a:xfrm>
          <a:prstGeom prst="rect">
            <a:avLst/>
          </a:prstGeom>
          <a:noFill/>
        </p:spPr>
        <p:txBody>
          <a:bodyPr wrap="square" rtlCol="0">
            <a:spAutoFit/>
          </a:bodyPr>
          <a:lstStyle/>
          <a:p>
            <a:pPr algn="just"/>
            <a:r>
              <a:rPr lang="id-ID" dirty="0"/>
              <a:t>Istilah BIOS pertama kali muncul dalam sistem operasi CP/M, yang merupakan bagian dari CP/M yang dimuat pada saat proses booting dimulai yang berhadapan secaralangsung dengan perangkat keras (beberapa mesin yang menjalankan CP/M memiliki boot loader sederhana dalam ROM). Kebanyakan versi DOS memiliki sebuah berkasyang disebut “IBMBIO.COM” (IBM PC-DOS) atau “IO.SYS” (MS-DOS) yang berfungsi sama seperti halnya CP/M disk BIOS.</a:t>
            </a:r>
          </a:p>
          <a:p>
            <a:pPr algn="just"/>
            <a:endParaRPr lang="id-ID" dirty="0"/>
          </a:p>
          <a:p>
            <a:pPr algn="just"/>
            <a:r>
              <a:rPr lang="id-ID" dirty="0"/>
              <a:t>Kata BIOS juga dapat diartikan sebagai “kehidupan” dalam tulisan Yunani (</a:t>
            </a:r>
            <a:r>
              <a:rPr lang="el-GR" dirty="0"/>
              <a:t>Βίος).</a:t>
            </a:r>
            <a:endParaRPr lang="id-ID" dirty="0"/>
          </a:p>
        </p:txBody>
      </p:sp>
    </p:spTree>
    <p:extLst>
      <p:ext uri="{BB962C8B-B14F-4D97-AF65-F5344CB8AC3E}">
        <p14:creationId xmlns:p14="http://schemas.microsoft.com/office/powerpoint/2010/main" val="2095468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2;p13">
            <a:extLst>
              <a:ext uri="{FF2B5EF4-FFF2-40B4-BE49-F238E27FC236}">
                <a16:creationId xmlns:a16="http://schemas.microsoft.com/office/drawing/2014/main" id="{7F9309D5-876A-4299-B851-07C34742E05F}"/>
              </a:ext>
            </a:extLst>
          </p:cNvPr>
          <p:cNvSpPr txBox="1">
            <a:spLocks noGrp="1"/>
          </p:cNvSpPr>
          <p:nvPr>
            <p:ph type="title"/>
          </p:nvPr>
        </p:nvSpPr>
        <p:spPr>
          <a:xfrm>
            <a:off x="385027" y="551959"/>
            <a:ext cx="9424400" cy="528400"/>
          </a:xfrm>
          <a:prstGeom prst="rect">
            <a:avLst/>
          </a:prstGeom>
        </p:spPr>
        <p:txBody>
          <a:bodyPr spcFirstLastPara="1" vert="horz" wrap="square" lIns="0" tIns="0" rIns="0" bIns="0" rtlCol="0" anchor="b" anchorCtr="0">
            <a:noAutofit/>
          </a:bodyPr>
          <a:lstStyle/>
          <a:p>
            <a:r>
              <a:rPr lang="id-ID" dirty="0"/>
              <a:t>Jenis-Jenis BIOS</a:t>
            </a:r>
            <a:endParaRPr dirty="0"/>
          </a:p>
        </p:txBody>
      </p:sp>
      <p:sp>
        <p:nvSpPr>
          <p:cNvPr id="8" name="TextBox 7">
            <a:extLst>
              <a:ext uri="{FF2B5EF4-FFF2-40B4-BE49-F238E27FC236}">
                <a16:creationId xmlns:a16="http://schemas.microsoft.com/office/drawing/2014/main" id="{85346DA5-0B24-45A4-844F-0864A8905780}"/>
              </a:ext>
            </a:extLst>
          </p:cNvPr>
          <p:cNvSpPr txBox="1"/>
          <p:nvPr/>
        </p:nvSpPr>
        <p:spPr>
          <a:xfrm>
            <a:off x="385027" y="1310417"/>
            <a:ext cx="5514964" cy="4524315"/>
          </a:xfrm>
          <a:prstGeom prst="rect">
            <a:avLst/>
          </a:prstGeom>
          <a:noFill/>
        </p:spPr>
        <p:txBody>
          <a:bodyPr wrap="square" rtlCol="0">
            <a:spAutoFit/>
          </a:bodyPr>
          <a:lstStyle/>
          <a:p>
            <a:pPr algn="just"/>
            <a:r>
              <a:rPr lang="id-ID" dirty="0"/>
              <a:t>Saat ini, ada beberapa perusahaan penyedia BIOS, yakni sebagai berikut:</a:t>
            </a:r>
          </a:p>
          <a:p>
            <a:pPr algn="just"/>
            <a:endParaRPr lang="id-ID" dirty="0"/>
          </a:p>
          <a:p>
            <a:pPr marL="342900" indent="-342900" algn="just">
              <a:buFont typeface="+mj-lt"/>
              <a:buAutoNum type="arabicPeriod"/>
            </a:pPr>
            <a:r>
              <a:rPr lang="id-ID" dirty="0"/>
              <a:t>Award Software, yang meluncurkan Award BIOS, Award Modular BIOS, dan Award Medallion BIOS</a:t>
            </a:r>
          </a:p>
          <a:p>
            <a:pPr marL="342900" indent="-342900" algn="just">
              <a:buFont typeface="+mj-lt"/>
              <a:buAutoNum type="arabicPeriod"/>
            </a:pPr>
            <a:r>
              <a:rPr lang="id-ID" dirty="0"/>
              <a:t>Phoenix Technologies, yang meluncurkan Phoenix BIOS, dan setelah melakukan merjer dengan Award Software, meluncurkan Phoenix-Award BIOS.</a:t>
            </a:r>
          </a:p>
          <a:p>
            <a:pPr marL="342900" indent="-342900" algn="just">
              <a:buFont typeface="+mj-lt"/>
              <a:buAutoNum type="arabicPeriod"/>
            </a:pPr>
            <a:r>
              <a:rPr lang="id-ID" dirty="0"/>
              <a:t>American Megatrends Incorporated (AMI) yang merilis AMI BIOS, dan AMI WinBIOS.</a:t>
            </a:r>
          </a:p>
          <a:p>
            <a:pPr marL="342900" indent="-342900" algn="just">
              <a:buFont typeface="+mj-lt"/>
              <a:buAutoNum type="arabicPeriod"/>
            </a:pPr>
            <a:r>
              <a:rPr lang="id-ID" dirty="0"/>
              <a:t>Microids Research</a:t>
            </a:r>
          </a:p>
          <a:p>
            <a:pPr marL="342900" indent="-342900" algn="just">
              <a:buFont typeface="+mj-lt"/>
              <a:buAutoNum type="arabicPeriod"/>
            </a:pPr>
            <a:r>
              <a:rPr lang="id-ID" dirty="0"/>
              <a:t>Para OEM (Original Equipment Manufacturer), seperti Hewlett-Packard/Compaq, IBM/Lenovo, Dell Computer, dan OEM-OEM lainnya.</a:t>
            </a:r>
          </a:p>
          <a:p>
            <a:pPr algn="just"/>
            <a:endParaRPr lang="id-ID" dirty="0"/>
          </a:p>
          <a:p>
            <a:pPr algn="just"/>
            <a:r>
              <a:rPr lang="id-ID" dirty="0"/>
              <a:t> </a:t>
            </a:r>
          </a:p>
        </p:txBody>
      </p:sp>
      <p:graphicFrame>
        <p:nvGraphicFramePr>
          <p:cNvPr id="2" name="Table 2">
            <a:extLst>
              <a:ext uri="{FF2B5EF4-FFF2-40B4-BE49-F238E27FC236}">
                <a16:creationId xmlns:a16="http://schemas.microsoft.com/office/drawing/2014/main" id="{C4E3964A-5070-42B1-9C90-44E421F67FED}"/>
              </a:ext>
            </a:extLst>
          </p:cNvPr>
          <p:cNvGraphicFramePr>
            <a:graphicFrameLocks noGrp="1"/>
          </p:cNvGraphicFramePr>
          <p:nvPr>
            <p:extLst>
              <p:ext uri="{D42A27DB-BD31-4B8C-83A1-F6EECF244321}">
                <p14:modId xmlns:p14="http://schemas.microsoft.com/office/powerpoint/2010/main" val="1618354221"/>
              </p:ext>
            </p:extLst>
          </p:nvPr>
        </p:nvGraphicFramePr>
        <p:xfrm>
          <a:off x="6096000" y="1310417"/>
          <a:ext cx="5964241" cy="5308600"/>
        </p:xfrm>
        <a:graphic>
          <a:graphicData uri="http://schemas.openxmlformats.org/drawingml/2006/table">
            <a:tbl>
              <a:tblPr firstRow="1" bandRow="1">
                <a:tableStyleId>{073A0DAA-6AF3-43AB-8588-CEC1D06C72B9}</a:tableStyleId>
              </a:tblPr>
              <a:tblGrid>
                <a:gridCol w="592428">
                  <a:extLst>
                    <a:ext uri="{9D8B030D-6E8A-4147-A177-3AD203B41FA5}">
                      <a16:colId xmlns:a16="http://schemas.microsoft.com/office/drawing/2014/main" val="4039052728"/>
                    </a:ext>
                  </a:extLst>
                </a:gridCol>
                <a:gridCol w="1674253">
                  <a:extLst>
                    <a:ext uri="{9D8B030D-6E8A-4147-A177-3AD203B41FA5}">
                      <a16:colId xmlns:a16="http://schemas.microsoft.com/office/drawing/2014/main" val="1836310766"/>
                    </a:ext>
                  </a:extLst>
                </a:gridCol>
                <a:gridCol w="3697560">
                  <a:extLst>
                    <a:ext uri="{9D8B030D-6E8A-4147-A177-3AD203B41FA5}">
                      <a16:colId xmlns:a16="http://schemas.microsoft.com/office/drawing/2014/main" val="3203883567"/>
                    </a:ext>
                  </a:extLst>
                </a:gridCol>
              </a:tblGrid>
              <a:tr h="370840">
                <a:tc>
                  <a:txBody>
                    <a:bodyPr/>
                    <a:lstStyle/>
                    <a:p>
                      <a:pPr algn="ctr"/>
                      <a:r>
                        <a:rPr lang="id-ID" dirty="0"/>
                        <a:t>No</a:t>
                      </a:r>
                      <a:endParaRPr lang="en-ID" dirty="0"/>
                    </a:p>
                  </a:txBody>
                  <a:tcPr anchor="ctr"/>
                </a:tc>
                <a:tc>
                  <a:txBody>
                    <a:bodyPr/>
                    <a:lstStyle/>
                    <a:p>
                      <a:pPr algn="ctr"/>
                      <a:r>
                        <a:rPr lang="id-ID" dirty="0"/>
                        <a:t>BIOS</a:t>
                      </a:r>
                      <a:endParaRPr lang="en-ID" dirty="0"/>
                    </a:p>
                  </a:txBody>
                  <a:tcPr/>
                </a:tc>
                <a:tc>
                  <a:txBody>
                    <a:bodyPr/>
                    <a:lstStyle/>
                    <a:p>
                      <a:pPr algn="ctr"/>
                      <a:r>
                        <a:rPr lang="id-ID" dirty="0"/>
                        <a:t>Password Default</a:t>
                      </a:r>
                      <a:endParaRPr lang="en-ID" dirty="0"/>
                    </a:p>
                  </a:txBody>
                  <a:tcPr anchor="ctr"/>
                </a:tc>
                <a:extLst>
                  <a:ext uri="{0D108BD9-81ED-4DB2-BD59-A6C34878D82A}">
                    <a16:rowId xmlns:a16="http://schemas.microsoft.com/office/drawing/2014/main" val="3193055633"/>
                  </a:ext>
                </a:extLst>
              </a:tr>
              <a:tr h="370840">
                <a:tc>
                  <a:txBody>
                    <a:bodyPr/>
                    <a:lstStyle/>
                    <a:p>
                      <a:pPr algn="ctr"/>
                      <a:r>
                        <a:rPr lang="id-ID" dirty="0"/>
                        <a:t>1</a:t>
                      </a:r>
                      <a:endParaRPr lang="en-ID" dirty="0"/>
                    </a:p>
                  </a:txBody>
                  <a:tcPr/>
                </a:tc>
                <a:tc>
                  <a:txBody>
                    <a:bodyPr/>
                    <a:lstStyle/>
                    <a:p>
                      <a:pPr algn="ctr"/>
                      <a:r>
                        <a:rPr lang="id-ID" dirty="0"/>
                        <a:t>AMI BIOS</a:t>
                      </a:r>
                      <a:endParaRPr lang="en-ID" dirty="0"/>
                    </a:p>
                  </a:txBody>
                  <a:tcPr/>
                </a:tc>
                <a:tc>
                  <a:txBody>
                    <a:bodyPr/>
                    <a:lstStyle/>
                    <a:p>
                      <a:pPr marL="342900" indent="-342900" algn="l">
                        <a:buAutoNum type="arabicPeriod"/>
                      </a:pPr>
                      <a:r>
                        <a:rPr lang="id-ID" dirty="0"/>
                        <a:t>AMI</a:t>
                      </a:r>
                    </a:p>
                    <a:p>
                      <a:pPr marL="342900" indent="-342900" algn="l">
                        <a:buAutoNum type="arabicPeriod"/>
                      </a:pPr>
                      <a:r>
                        <a:rPr lang="id-ID" dirty="0"/>
                        <a:t>A.M.I</a:t>
                      </a:r>
                    </a:p>
                    <a:p>
                      <a:pPr marL="342900" indent="-342900" algn="l">
                        <a:buAutoNum type="arabicPeriod"/>
                      </a:pPr>
                      <a:r>
                        <a:rPr lang="id-ID" dirty="0"/>
                        <a:t>AMI SW</a:t>
                      </a:r>
                    </a:p>
                    <a:p>
                      <a:pPr marL="342900" indent="-342900" algn="l">
                        <a:buAutoNum type="arabicPeriod"/>
                      </a:pPr>
                      <a:r>
                        <a:rPr lang="id-ID" dirty="0"/>
                        <a:t>AMI_SW</a:t>
                      </a:r>
                    </a:p>
                    <a:p>
                      <a:pPr marL="342900" indent="-342900" algn="l">
                        <a:buAutoNum type="arabicPeriod"/>
                      </a:pPr>
                      <a:r>
                        <a:rPr lang="id-ID" dirty="0"/>
                        <a:t>BIOS</a:t>
                      </a:r>
                    </a:p>
                    <a:p>
                      <a:pPr marL="342900" indent="-342900" algn="l">
                        <a:buAutoNum type="arabicPeriod"/>
                      </a:pPr>
                      <a:r>
                        <a:rPr lang="id-ID" dirty="0"/>
                        <a:t>PASSWORD</a:t>
                      </a:r>
                    </a:p>
                    <a:p>
                      <a:pPr marL="342900" indent="-342900" algn="l">
                        <a:buAutoNum type="arabicPeriod"/>
                      </a:pPr>
                      <a:r>
                        <a:rPr lang="id-ID" dirty="0"/>
                        <a:t>HEWIT RAND</a:t>
                      </a:r>
                    </a:p>
                    <a:p>
                      <a:pPr marL="342900" indent="-342900" algn="l">
                        <a:buAutoNum type="arabicPeriod"/>
                      </a:pPr>
                      <a:r>
                        <a:rPr lang="id-ID" dirty="0"/>
                        <a:t>Oder</a:t>
                      </a:r>
                    </a:p>
                  </a:txBody>
                  <a:tcPr/>
                </a:tc>
                <a:extLst>
                  <a:ext uri="{0D108BD9-81ED-4DB2-BD59-A6C34878D82A}">
                    <a16:rowId xmlns:a16="http://schemas.microsoft.com/office/drawing/2014/main" val="2430593431"/>
                  </a:ext>
                </a:extLst>
              </a:tr>
              <a:tr h="370840">
                <a:tc>
                  <a:txBody>
                    <a:bodyPr/>
                    <a:lstStyle/>
                    <a:p>
                      <a:pPr algn="ctr"/>
                      <a:r>
                        <a:rPr lang="id-ID" dirty="0"/>
                        <a:t>2</a:t>
                      </a:r>
                      <a:endParaRPr lang="en-ID" dirty="0"/>
                    </a:p>
                  </a:txBody>
                  <a:tcPr/>
                </a:tc>
                <a:tc>
                  <a:txBody>
                    <a:bodyPr/>
                    <a:lstStyle/>
                    <a:p>
                      <a:pPr algn="ctr"/>
                      <a:r>
                        <a:rPr lang="id-ID" dirty="0"/>
                        <a:t>AWARD BIOS</a:t>
                      </a:r>
                      <a:endParaRPr lang="en-ID" dirty="0"/>
                    </a:p>
                  </a:txBody>
                  <a:tcPr/>
                </a:tc>
                <a:tc>
                  <a:txBody>
                    <a:bodyPr/>
                    <a:lstStyle/>
                    <a:p>
                      <a:pPr algn="l"/>
                      <a:r>
                        <a:rPr lang="id-ID" dirty="0"/>
                        <a:t>01322222, 589589, 589721, 598598, AWARD SW, AWARD_SW, Award SW, AWARD PW, _award, awkward, J64, j256, j262, j332, j322, HLT, KDD, ZBAAACA, ZAAADA, ZJAAADC, djonet </a:t>
                      </a:r>
                      <a:endParaRPr lang="en-ID" dirty="0"/>
                    </a:p>
                  </a:txBody>
                  <a:tcPr/>
                </a:tc>
                <a:extLst>
                  <a:ext uri="{0D108BD9-81ED-4DB2-BD59-A6C34878D82A}">
                    <a16:rowId xmlns:a16="http://schemas.microsoft.com/office/drawing/2014/main" val="3753993327"/>
                  </a:ext>
                </a:extLst>
              </a:tr>
              <a:tr h="370840">
                <a:tc>
                  <a:txBody>
                    <a:bodyPr/>
                    <a:lstStyle/>
                    <a:p>
                      <a:pPr algn="ctr"/>
                      <a:r>
                        <a:rPr lang="id-ID" dirty="0"/>
                        <a:t>3</a:t>
                      </a:r>
                      <a:endParaRPr lang="en-ID" dirty="0"/>
                    </a:p>
                  </a:txBody>
                  <a:tcPr/>
                </a:tc>
                <a:tc>
                  <a:txBody>
                    <a:bodyPr/>
                    <a:lstStyle/>
                    <a:p>
                      <a:pPr algn="ctr"/>
                      <a:r>
                        <a:rPr lang="id-ID" dirty="0"/>
                        <a:t>PHOENIX BIOS</a:t>
                      </a:r>
                      <a:endParaRPr lang="en-ID" dirty="0"/>
                    </a:p>
                  </a:txBody>
                  <a:tcPr/>
                </a:tc>
                <a:tc>
                  <a:txBody>
                    <a:bodyPr/>
                    <a:lstStyle/>
                    <a:p>
                      <a:pPr marL="342900" indent="-342900" algn="l">
                        <a:buAutoNum type="arabicPeriod"/>
                      </a:pPr>
                      <a:r>
                        <a:rPr lang="id-ID" dirty="0"/>
                        <a:t>BIOS</a:t>
                      </a:r>
                    </a:p>
                    <a:p>
                      <a:pPr marL="342900" indent="-342900" algn="l">
                        <a:buAutoNum type="arabicPeriod"/>
                      </a:pPr>
                      <a:r>
                        <a:rPr lang="id-ID" dirty="0"/>
                        <a:t>CMOS</a:t>
                      </a:r>
                    </a:p>
                    <a:p>
                      <a:pPr marL="342900" indent="-342900" algn="l">
                        <a:buAutoNum type="arabicPeriod"/>
                      </a:pPr>
                      <a:r>
                        <a:rPr lang="id-ID" dirty="0"/>
                        <a:t>Phoenix</a:t>
                      </a:r>
                    </a:p>
                    <a:p>
                      <a:pPr marL="342900" indent="-342900" algn="l">
                        <a:buAutoNum type="arabicPeriod"/>
                      </a:pPr>
                      <a:r>
                        <a:rPr lang="id-ID" dirty="0"/>
                        <a:t>PHOENIX</a:t>
                      </a:r>
                      <a:endParaRPr lang="en-ID" dirty="0"/>
                    </a:p>
                  </a:txBody>
                  <a:tcPr/>
                </a:tc>
                <a:extLst>
                  <a:ext uri="{0D108BD9-81ED-4DB2-BD59-A6C34878D82A}">
                    <a16:rowId xmlns:a16="http://schemas.microsoft.com/office/drawing/2014/main" val="2789412157"/>
                  </a:ext>
                </a:extLst>
              </a:tr>
            </a:tbl>
          </a:graphicData>
        </a:graphic>
      </p:graphicFrame>
      <p:sp>
        <p:nvSpPr>
          <p:cNvPr id="7" name="TextBox 6">
            <a:extLst>
              <a:ext uri="{FF2B5EF4-FFF2-40B4-BE49-F238E27FC236}">
                <a16:creationId xmlns:a16="http://schemas.microsoft.com/office/drawing/2014/main" id="{64B2A44A-A0E4-40CC-9A7F-1DC90E0BEB8F}"/>
              </a:ext>
            </a:extLst>
          </p:cNvPr>
          <p:cNvSpPr txBox="1"/>
          <p:nvPr/>
        </p:nvSpPr>
        <p:spPr>
          <a:xfrm>
            <a:off x="5972822" y="816159"/>
            <a:ext cx="5964241" cy="369332"/>
          </a:xfrm>
          <a:prstGeom prst="rect">
            <a:avLst/>
          </a:prstGeom>
          <a:noFill/>
        </p:spPr>
        <p:txBody>
          <a:bodyPr wrap="square" rtlCol="0">
            <a:spAutoFit/>
          </a:bodyPr>
          <a:lstStyle/>
          <a:p>
            <a:pPr algn="ctr"/>
            <a:r>
              <a:rPr lang="id-ID" dirty="0"/>
              <a:t>Berikut adalah tabel mengenai jenis-jenis BIOS</a:t>
            </a:r>
            <a:endParaRPr lang="en-ID" dirty="0"/>
          </a:p>
        </p:txBody>
      </p:sp>
    </p:spTree>
    <p:extLst>
      <p:ext uri="{BB962C8B-B14F-4D97-AF65-F5344CB8AC3E}">
        <p14:creationId xmlns:p14="http://schemas.microsoft.com/office/powerpoint/2010/main" val="2010488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2;p13">
            <a:extLst>
              <a:ext uri="{FF2B5EF4-FFF2-40B4-BE49-F238E27FC236}">
                <a16:creationId xmlns:a16="http://schemas.microsoft.com/office/drawing/2014/main" id="{7F9309D5-876A-4299-B851-07C34742E05F}"/>
              </a:ext>
            </a:extLst>
          </p:cNvPr>
          <p:cNvSpPr txBox="1">
            <a:spLocks noGrp="1"/>
          </p:cNvSpPr>
          <p:nvPr>
            <p:ph type="title"/>
          </p:nvPr>
        </p:nvSpPr>
        <p:spPr>
          <a:xfrm>
            <a:off x="385027" y="551959"/>
            <a:ext cx="9424400" cy="528400"/>
          </a:xfrm>
          <a:prstGeom prst="rect">
            <a:avLst/>
          </a:prstGeom>
        </p:spPr>
        <p:txBody>
          <a:bodyPr spcFirstLastPara="1" vert="horz" wrap="square" lIns="0" tIns="0" rIns="0" bIns="0" rtlCol="0" anchor="b" anchorCtr="0">
            <a:noAutofit/>
          </a:bodyPr>
          <a:lstStyle/>
          <a:p>
            <a:r>
              <a:rPr lang="id-ID" dirty="0"/>
              <a:t>Fungsi BIOS</a:t>
            </a:r>
            <a:endParaRPr dirty="0"/>
          </a:p>
        </p:txBody>
      </p:sp>
      <p:sp>
        <p:nvSpPr>
          <p:cNvPr id="8" name="TextBox 7">
            <a:extLst>
              <a:ext uri="{FF2B5EF4-FFF2-40B4-BE49-F238E27FC236}">
                <a16:creationId xmlns:a16="http://schemas.microsoft.com/office/drawing/2014/main" id="{85346DA5-0B24-45A4-844F-0864A8905780}"/>
              </a:ext>
            </a:extLst>
          </p:cNvPr>
          <p:cNvSpPr txBox="1"/>
          <p:nvPr/>
        </p:nvSpPr>
        <p:spPr>
          <a:xfrm>
            <a:off x="457858" y="1247489"/>
            <a:ext cx="11276284" cy="2585323"/>
          </a:xfrm>
          <a:prstGeom prst="rect">
            <a:avLst/>
          </a:prstGeom>
          <a:noFill/>
        </p:spPr>
        <p:txBody>
          <a:bodyPr wrap="square" rtlCol="0">
            <a:spAutoFit/>
          </a:bodyPr>
          <a:lstStyle/>
          <a:p>
            <a:pPr algn="just"/>
            <a:r>
              <a:rPr lang="en-ID" b="0" i="0" dirty="0">
                <a:solidFill>
                  <a:srgbClr val="222222"/>
                </a:solidFill>
                <a:effectLst/>
                <a:latin typeface="Roboto"/>
              </a:rPr>
              <a:t>Pada </a:t>
            </a:r>
            <a:r>
              <a:rPr lang="en-ID" b="0" i="0" dirty="0" err="1">
                <a:solidFill>
                  <a:srgbClr val="222222"/>
                </a:solidFill>
                <a:effectLst/>
                <a:latin typeface="Roboto"/>
              </a:rPr>
              <a:t>hakikatnya</a:t>
            </a:r>
            <a:r>
              <a:rPr lang="en-ID" b="0" i="0" dirty="0">
                <a:solidFill>
                  <a:srgbClr val="222222"/>
                </a:solidFill>
                <a:effectLst/>
                <a:latin typeface="Roboto"/>
              </a:rPr>
              <a:t>, </a:t>
            </a:r>
            <a:r>
              <a:rPr lang="en-ID" b="0" i="0" dirty="0" err="1">
                <a:solidFill>
                  <a:srgbClr val="222222"/>
                </a:solidFill>
                <a:effectLst/>
                <a:latin typeface="Roboto"/>
              </a:rPr>
              <a:t>fungsi</a:t>
            </a:r>
            <a:r>
              <a:rPr lang="en-ID" b="0" i="0" dirty="0">
                <a:solidFill>
                  <a:srgbClr val="222222"/>
                </a:solidFill>
                <a:effectLst/>
                <a:latin typeface="Roboto"/>
              </a:rPr>
              <a:t> BIOS yang </a:t>
            </a:r>
            <a:r>
              <a:rPr lang="en-ID" b="0" i="0" dirty="0" err="1">
                <a:solidFill>
                  <a:srgbClr val="222222"/>
                </a:solidFill>
                <a:effectLst/>
                <a:latin typeface="Roboto"/>
              </a:rPr>
              <a:t>utama</a:t>
            </a:r>
            <a:r>
              <a:rPr lang="en-ID" b="0" i="0" dirty="0">
                <a:solidFill>
                  <a:srgbClr val="222222"/>
                </a:solidFill>
                <a:effectLst/>
                <a:latin typeface="Roboto"/>
              </a:rPr>
              <a:t> </a:t>
            </a:r>
            <a:r>
              <a:rPr lang="en-ID" b="0" i="0" dirty="0" err="1">
                <a:solidFill>
                  <a:srgbClr val="222222"/>
                </a:solidFill>
                <a:effectLst/>
                <a:latin typeface="Roboto"/>
              </a:rPr>
              <a:t>adalah</a:t>
            </a:r>
            <a:r>
              <a:rPr lang="en-ID" b="0" i="0" dirty="0">
                <a:solidFill>
                  <a:srgbClr val="222222"/>
                </a:solidFill>
                <a:effectLst/>
                <a:latin typeface="Roboto"/>
              </a:rPr>
              <a:t> </a:t>
            </a:r>
            <a:r>
              <a:rPr lang="en-ID" b="0" i="0" dirty="0" err="1">
                <a:solidFill>
                  <a:srgbClr val="222222"/>
                </a:solidFill>
                <a:effectLst/>
                <a:latin typeface="Roboto"/>
              </a:rPr>
              <a:t>sebagai</a:t>
            </a:r>
            <a:r>
              <a:rPr lang="en-ID" b="0" i="0" dirty="0">
                <a:solidFill>
                  <a:srgbClr val="222222"/>
                </a:solidFill>
                <a:effectLst/>
                <a:latin typeface="Roboto"/>
              </a:rPr>
              <a:t> </a:t>
            </a:r>
            <a:r>
              <a:rPr lang="en-ID" b="0" i="0" dirty="0" err="1">
                <a:solidFill>
                  <a:srgbClr val="222222"/>
                </a:solidFill>
                <a:effectLst/>
                <a:latin typeface="Roboto"/>
              </a:rPr>
              <a:t>pengatur</a:t>
            </a:r>
            <a:r>
              <a:rPr lang="en-ID" b="0" i="0" dirty="0">
                <a:solidFill>
                  <a:srgbClr val="222222"/>
                </a:solidFill>
                <a:effectLst/>
                <a:latin typeface="Roboto"/>
              </a:rPr>
              <a:t> </a:t>
            </a:r>
            <a:r>
              <a:rPr lang="en-ID" b="0" i="0" dirty="0" err="1">
                <a:solidFill>
                  <a:srgbClr val="222222"/>
                </a:solidFill>
                <a:effectLst/>
                <a:latin typeface="Roboto"/>
              </a:rPr>
              <a:t>tahap</a:t>
            </a:r>
            <a:r>
              <a:rPr lang="en-ID" b="0" i="0" dirty="0">
                <a:solidFill>
                  <a:srgbClr val="222222"/>
                </a:solidFill>
                <a:effectLst/>
                <a:latin typeface="Roboto"/>
              </a:rPr>
              <a:t> </a:t>
            </a:r>
            <a:r>
              <a:rPr lang="en-ID" b="0" i="0" dirty="0" err="1">
                <a:solidFill>
                  <a:srgbClr val="222222"/>
                </a:solidFill>
                <a:effectLst/>
                <a:latin typeface="Roboto"/>
              </a:rPr>
              <a:t>awal</a:t>
            </a:r>
            <a:r>
              <a:rPr lang="en-ID" b="0" i="0" dirty="0">
                <a:solidFill>
                  <a:srgbClr val="222222"/>
                </a:solidFill>
                <a:effectLst/>
                <a:latin typeface="Roboto"/>
              </a:rPr>
              <a:t> </a:t>
            </a:r>
            <a:r>
              <a:rPr lang="en-ID" b="0" i="0" dirty="0" err="1">
                <a:solidFill>
                  <a:srgbClr val="222222"/>
                </a:solidFill>
                <a:effectLst/>
                <a:latin typeface="Roboto"/>
              </a:rPr>
              <a:t>dalam</a:t>
            </a:r>
            <a:r>
              <a:rPr lang="en-ID" b="0" i="0" dirty="0">
                <a:solidFill>
                  <a:srgbClr val="222222"/>
                </a:solidFill>
                <a:effectLst/>
                <a:latin typeface="Roboto"/>
              </a:rPr>
              <a:t> proses booting </a:t>
            </a:r>
            <a:r>
              <a:rPr lang="en-ID" b="0" i="0" dirty="0" err="1">
                <a:solidFill>
                  <a:srgbClr val="222222"/>
                </a:solidFill>
                <a:effectLst/>
                <a:latin typeface="Roboto"/>
              </a:rPr>
              <a:t>atau</a:t>
            </a:r>
            <a:r>
              <a:rPr lang="en-ID" b="0" i="0" dirty="0">
                <a:solidFill>
                  <a:srgbClr val="222222"/>
                </a:solidFill>
                <a:effectLst/>
                <a:latin typeface="Roboto"/>
              </a:rPr>
              <a:t> </a:t>
            </a:r>
            <a:r>
              <a:rPr lang="en-ID" b="0" i="0" dirty="0" err="1">
                <a:solidFill>
                  <a:srgbClr val="222222"/>
                </a:solidFill>
                <a:effectLst/>
                <a:latin typeface="Roboto"/>
              </a:rPr>
              <a:t>pemulaian</a:t>
            </a:r>
            <a:r>
              <a:rPr lang="en-ID" b="0" i="0" dirty="0">
                <a:solidFill>
                  <a:srgbClr val="222222"/>
                </a:solidFill>
                <a:effectLst/>
                <a:latin typeface="Roboto"/>
              </a:rPr>
              <a:t> </a:t>
            </a:r>
            <a:r>
              <a:rPr lang="en-ID" b="0" i="0" dirty="0" err="1">
                <a:solidFill>
                  <a:srgbClr val="222222"/>
                </a:solidFill>
                <a:effectLst/>
                <a:latin typeface="Roboto"/>
              </a:rPr>
              <a:t>sebuah</a:t>
            </a:r>
            <a:r>
              <a:rPr lang="en-ID" b="0" i="0" dirty="0">
                <a:solidFill>
                  <a:srgbClr val="222222"/>
                </a:solidFill>
                <a:effectLst/>
                <a:latin typeface="Roboto"/>
              </a:rPr>
              <a:t> computer</a:t>
            </a:r>
            <a:r>
              <a:rPr lang="id-ID" dirty="0">
                <a:solidFill>
                  <a:srgbClr val="222222"/>
                </a:solidFill>
                <a:latin typeface="Roboto"/>
              </a:rPr>
              <a:t>, yaitu:</a:t>
            </a:r>
          </a:p>
          <a:p>
            <a:pPr algn="just"/>
            <a:endParaRPr lang="id-ID" dirty="0">
              <a:solidFill>
                <a:srgbClr val="222222"/>
              </a:solidFill>
              <a:latin typeface="Roboto"/>
            </a:endParaRPr>
          </a:p>
          <a:p>
            <a:pPr marL="342900" indent="-342900" algn="just">
              <a:buAutoNum type="arabicPeriod"/>
            </a:pPr>
            <a:r>
              <a:rPr lang="id-ID" dirty="0">
                <a:solidFill>
                  <a:srgbClr val="222222"/>
                </a:solidFill>
                <a:latin typeface="Roboto"/>
              </a:rPr>
              <a:t>Mengenali semua hardware yang terdapat pada PC/Komputer</a:t>
            </a:r>
          </a:p>
          <a:p>
            <a:pPr marL="342900" indent="-342900" algn="just">
              <a:buAutoNum type="arabicPeriod"/>
            </a:pPr>
            <a:r>
              <a:rPr lang="id-ID" dirty="0">
                <a:solidFill>
                  <a:srgbClr val="222222"/>
                </a:solidFill>
                <a:latin typeface="Roboto"/>
              </a:rPr>
              <a:t>Inisialisasi (penyalaan), serta pengujian terhada semua perangkat yang terpasang (power on self test)</a:t>
            </a:r>
          </a:p>
          <a:p>
            <a:pPr marL="342900" indent="-342900" algn="just">
              <a:buAutoNum type="arabicPeriod"/>
            </a:pPr>
            <a:r>
              <a:rPr lang="id-ID" dirty="0">
                <a:solidFill>
                  <a:srgbClr val="222222"/>
                </a:solidFill>
                <a:latin typeface="Roboto"/>
              </a:rPr>
              <a:t>Mengeksekusi MBR (Master Boot record) yang berada pada sector pertama pada harddisk</a:t>
            </a:r>
          </a:p>
          <a:p>
            <a:pPr marL="342900" indent="-342900" algn="just">
              <a:buAutoNum type="arabicPeriod"/>
            </a:pPr>
            <a:r>
              <a:rPr lang="id-ID" dirty="0">
                <a:solidFill>
                  <a:srgbClr val="222222"/>
                </a:solidFill>
                <a:latin typeface="Roboto"/>
              </a:rPr>
              <a:t>Mengatur beberapa konfugurasi dasar dalam komputer</a:t>
            </a:r>
          </a:p>
          <a:p>
            <a:pPr marL="342900" indent="-342900" algn="just">
              <a:buAutoNum type="arabicPeriod"/>
            </a:pPr>
            <a:r>
              <a:rPr lang="id-ID" dirty="0">
                <a:solidFill>
                  <a:srgbClr val="222222"/>
                </a:solidFill>
                <a:latin typeface="Roboto"/>
              </a:rPr>
              <a:t>Membantu sistem operasi dan dan aplikasi dalam proses pengaturan perangkat keras dengan menggunakan BIOS Runtime Services</a:t>
            </a:r>
          </a:p>
        </p:txBody>
      </p:sp>
    </p:spTree>
    <p:extLst>
      <p:ext uri="{BB962C8B-B14F-4D97-AF65-F5344CB8AC3E}">
        <p14:creationId xmlns:p14="http://schemas.microsoft.com/office/powerpoint/2010/main" val="405323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2;p13">
            <a:extLst>
              <a:ext uri="{FF2B5EF4-FFF2-40B4-BE49-F238E27FC236}">
                <a16:creationId xmlns:a16="http://schemas.microsoft.com/office/drawing/2014/main" id="{7F9309D5-876A-4299-B851-07C34742E05F}"/>
              </a:ext>
            </a:extLst>
          </p:cNvPr>
          <p:cNvSpPr txBox="1">
            <a:spLocks noGrp="1"/>
          </p:cNvSpPr>
          <p:nvPr>
            <p:ph type="title"/>
          </p:nvPr>
        </p:nvSpPr>
        <p:spPr>
          <a:xfrm>
            <a:off x="385027" y="551959"/>
            <a:ext cx="9424400" cy="528400"/>
          </a:xfrm>
          <a:prstGeom prst="rect">
            <a:avLst/>
          </a:prstGeom>
        </p:spPr>
        <p:txBody>
          <a:bodyPr spcFirstLastPara="1" vert="horz" wrap="square" lIns="0" tIns="0" rIns="0" bIns="0" rtlCol="0" anchor="b" anchorCtr="0">
            <a:noAutofit/>
          </a:bodyPr>
          <a:lstStyle/>
          <a:p>
            <a:r>
              <a:rPr lang="id-ID" dirty="0"/>
              <a:t>Komponen-Komponen pada BIOS</a:t>
            </a:r>
            <a:endParaRPr dirty="0"/>
          </a:p>
        </p:txBody>
      </p:sp>
      <p:sp>
        <p:nvSpPr>
          <p:cNvPr id="8" name="TextBox 7">
            <a:extLst>
              <a:ext uri="{FF2B5EF4-FFF2-40B4-BE49-F238E27FC236}">
                <a16:creationId xmlns:a16="http://schemas.microsoft.com/office/drawing/2014/main" id="{85346DA5-0B24-45A4-844F-0864A8905780}"/>
              </a:ext>
            </a:extLst>
          </p:cNvPr>
          <p:cNvSpPr txBox="1"/>
          <p:nvPr/>
        </p:nvSpPr>
        <p:spPr>
          <a:xfrm>
            <a:off x="457858" y="1247489"/>
            <a:ext cx="11276284" cy="5355312"/>
          </a:xfrm>
          <a:prstGeom prst="rect">
            <a:avLst/>
          </a:prstGeom>
          <a:noFill/>
        </p:spPr>
        <p:txBody>
          <a:bodyPr wrap="square" rtlCol="0">
            <a:spAutoFit/>
          </a:bodyPr>
          <a:lstStyle/>
          <a:p>
            <a:pPr algn="just"/>
            <a:r>
              <a:rPr lang="en-ID" b="0" i="0" dirty="0">
                <a:solidFill>
                  <a:srgbClr val="222222"/>
                </a:solidFill>
                <a:effectLst/>
                <a:latin typeface="Roboto"/>
              </a:rPr>
              <a:t>Di </a:t>
            </a:r>
            <a:r>
              <a:rPr lang="en-ID" b="0" i="0" dirty="0" err="1">
                <a:solidFill>
                  <a:srgbClr val="222222"/>
                </a:solidFill>
                <a:effectLst/>
                <a:latin typeface="Roboto"/>
              </a:rPr>
              <a:t>dalam</a:t>
            </a:r>
            <a:r>
              <a:rPr lang="id-ID" dirty="0">
                <a:solidFill>
                  <a:srgbClr val="222222"/>
                </a:solidFill>
                <a:latin typeface="Roboto"/>
              </a:rPr>
              <a:t> Basic Input Output System </a:t>
            </a:r>
            <a:r>
              <a:rPr lang="en-ID" b="0" i="0" dirty="0" err="1">
                <a:solidFill>
                  <a:srgbClr val="222222"/>
                </a:solidFill>
                <a:effectLst/>
                <a:latin typeface="Roboto"/>
              </a:rPr>
              <a:t>terdapat</a:t>
            </a:r>
            <a:r>
              <a:rPr lang="en-ID" b="0" i="0" dirty="0">
                <a:solidFill>
                  <a:srgbClr val="222222"/>
                </a:solidFill>
                <a:effectLst/>
                <a:latin typeface="Roboto"/>
              </a:rPr>
              <a:t> </a:t>
            </a:r>
            <a:r>
              <a:rPr lang="en-ID" b="0" i="0" dirty="0" err="1">
                <a:solidFill>
                  <a:srgbClr val="222222"/>
                </a:solidFill>
                <a:effectLst/>
                <a:latin typeface="Roboto"/>
              </a:rPr>
              <a:t>beberapa</a:t>
            </a:r>
            <a:r>
              <a:rPr lang="en-ID" b="0" i="0" dirty="0">
                <a:solidFill>
                  <a:srgbClr val="222222"/>
                </a:solidFill>
                <a:effectLst/>
                <a:latin typeface="Roboto"/>
              </a:rPr>
              <a:t> </a:t>
            </a:r>
            <a:r>
              <a:rPr lang="en-ID" b="0" i="0" dirty="0" err="1">
                <a:solidFill>
                  <a:srgbClr val="222222"/>
                </a:solidFill>
                <a:effectLst/>
                <a:latin typeface="Roboto"/>
              </a:rPr>
              <a:t>komponen-komponen</a:t>
            </a:r>
            <a:r>
              <a:rPr lang="en-ID" b="0" i="0" dirty="0">
                <a:solidFill>
                  <a:srgbClr val="222222"/>
                </a:solidFill>
                <a:effectLst/>
                <a:latin typeface="Roboto"/>
              </a:rPr>
              <a:t> yang </a:t>
            </a:r>
            <a:r>
              <a:rPr lang="en-ID" b="0" i="0" dirty="0" err="1">
                <a:solidFill>
                  <a:srgbClr val="222222"/>
                </a:solidFill>
                <a:effectLst/>
                <a:latin typeface="Roboto"/>
              </a:rPr>
              <a:t>sangat</a:t>
            </a:r>
            <a:r>
              <a:rPr lang="en-ID" b="0" i="0" dirty="0">
                <a:solidFill>
                  <a:srgbClr val="222222"/>
                </a:solidFill>
                <a:effectLst/>
                <a:latin typeface="Roboto"/>
              </a:rPr>
              <a:t> </a:t>
            </a:r>
            <a:r>
              <a:rPr lang="en-ID" b="0" i="0" dirty="0" err="1">
                <a:solidFill>
                  <a:srgbClr val="222222"/>
                </a:solidFill>
                <a:effectLst/>
                <a:latin typeface="Roboto"/>
              </a:rPr>
              <a:t>penting</a:t>
            </a:r>
            <a:r>
              <a:rPr lang="en-ID" b="0" i="0" dirty="0">
                <a:solidFill>
                  <a:srgbClr val="222222"/>
                </a:solidFill>
                <a:effectLst/>
                <a:latin typeface="Roboto"/>
              </a:rPr>
              <a:t> demi </a:t>
            </a:r>
            <a:r>
              <a:rPr lang="en-ID" b="0" i="0" dirty="0" err="1">
                <a:solidFill>
                  <a:srgbClr val="222222"/>
                </a:solidFill>
                <a:effectLst/>
                <a:latin typeface="Roboto"/>
              </a:rPr>
              <a:t>menunjang</a:t>
            </a:r>
            <a:r>
              <a:rPr lang="en-ID" b="0" i="0" dirty="0">
                <a:solidFill>
                  <a:srgbClr val="222222"/>
                </a:solidFill>
                <a:effectLst/>
                <a:latin typeface="Roboto"/>
              </a:rPr>
              <a:t> BIOS </a:t>
            </a:r>
            <a:r>
              <a:rPr lang="en-ID" b="0" i="0" dirty="0" err="1">
                <a:solidFill>
                  <a:srgbClr val="222222"/>
                </a:solidFill>
                <a:effectLst/>
                <a:latin typeface="Roboto"/>
              </a:rPr>
              <a:t>dapat</a:t>
            </a:r>
            <a:r>
              <a:rPr lang="en-ID" b="0" i="0" dirty="0">
                <a:solidFill>
                  <a:srgbClr val="222222"/>
                </a:solidFill>
                <a:effectLst/>
                <a:latin typeface="Roboto"/>
              </a:rPr>
              <a:t> </a:t>
            </a:r>
            <a:r>
              <a:rPr lang="en-ID" b="0" i="0" dirty="0" err="1">
                <a:solidFill>
                  <a:srgbClr val="222222"/>
                </a:solidFill>
                <a:effectLst/>
                <a:latin typeface="Roboto"/>
              </a:rPr>
              <a:t>berjalan</a:t>
            </a:r>
            <a:r>
              <a:rPr lang="en-ID" b="0" i="0" dirty="0">
                <a:solidFill>
                  <a:srgbClr val="222222"/>
                </a:solidFill>
                <a:effectLst/>
                <a:latin typeface="Roboto"/>
              </a:rPr>
              <a:t> </a:t>
            </a:r>
            <a:r>
              <a:rPr lang="en-ID" b="0" i="0" dirty="0" err="1">
                <a:solidFill>
                  <a:srgbClr val="222222"/>
                </a:solidFill>
                <a:effectLst/>
                <a:latin typeface="Roboto"/>
              </a:rPr>
              <a:t>dengan</a:t>
            </a:r>
            <a:r>
              <a:rPr lang="en-ID" b="0" i="0" dirty="0">
                <a:solidFill>
                  <a:srgbClr val="222222"/>
                </a:solidFill>
                <a:effectLst/>
                <a:latin typeface="Roboto"/>
              </a:rPr>
              <a:t> </a:t>
            </a:r>
            <a:r>
              <a:rPr lang="en-ID" b="0" i="0" dirty="0" err="1">
                <a:solidFill>
                  <a:srgbClr val="222222"/>
                </a:solidFill>
                <a:effectLst/>
                <a:latin typeface="Roboto"/>
              </a:rPr>
              <a:t>semestinya</a:t>
            </a:r>
            <a:r>
              <a:rPr lang="en-ID" b="0" i="0" dirty="0">
                <a:solidFill>
                  <a:srgbClr val="222222"/>
                </a:solidFill>
                <a:effectLst/>
                <a:latin typeface="Roboto"/>
              </a:rPr>
              <a:t> </a:t>
            </a:r>
            <a:r>
              <a:rPr lang="en-ID" b="0" i="0" dirty="0" err="1">
                <a:solidFill>
                  <a:srgbClr val="222222"/>
                </a:solidFill>
                <a:effectLst/>
                <a:latin typeface="Roboto"/>
              </a:rPr>
              <a:t>tanpa</a:t>
            </a:r>
            <a:r>
              <a:rPr lang="en-ID" b="0" i="0" dirty="0">
                <a:solidFill>
                  <a:srgbClr val="222222"/>
                </a:solidFill>
                <a:effectLst/>
                <a:latin typeface="Roboto"/>
              </a:rPr>
              <a:t> </a:t>
            </a:r>
            <a:r>
              <a:rPr lang="en-ID" b="0" i="0" dirty="0" err="1">
                <a:solidFill>
                  <a:srgbClr val="222222"/>
                </a:solidFill>
                <a:effectLst/>
                <a:latin typeface="Roboto"/>
              </a:rPr>
              <a:t>ada</a:t>
            </a:r>
            <a:r>
              <a:rPr lang="en-ID" b="0" i="0" dirty="0">
                <a:solidFill>
                  <a:srgbClr val="222222"/>
                </a:solidFill>
                <a:effectLst/>
                <a:latin typeface="Roboto"/>
              </a:rPr>
              <a:t> </a:t>
            </a:r>
            <a:r>
              <a:rPr lang="en-ID" b="0" i="0" dirty="0" err="1">
                <a:solidFill>
                  <a:srgbClr val="222222"/>
                </a:solidFill>
                <a:effectLst/>
                <a:latin typeface="Roboto"/>
              </a:rPr>
              <a:t>kendala</a:t>
            </a:r>
            <a:r>
              <a:rPr lang="en-ID" b="0" i="0" dirty="0">
                <a:solidFill>
                  <a:srgbClr val="222222"/>
                </a:solidFill>
                <a:effectLst/>
                <a:latin typeface="Roboto"/>
              </a:rPr>
              <a:t> </a:t>
            </a:r>
            <a:r>
              <a:rPr lang="en-ID" b="0" i="0" dirty="0" err="1">
                <a:solidFill>
                  <a:srgbClr val="222222"/>
                </a:solidFill>
                <a:effectLst/>
                <a:latin typeface="Roboto"/>
              </a:rPr>
              <a:t>sedikitpun</a:t>
            </a:r>
            <a:r>
              <a:rPr lang="en-ID" b="0" i="0" dirty="0">
                <a:solidFill>
                  <a:srgbClr val="222222"/>
                </a:solidFill>
                <a:effectLst/>
                <a:latin typeface="Roboto"/>
              </a:rPr>
              <a:t>. Adapun </a:t>
            </a:r>
            <a:r>
              <a:rPr lang="en-ID" b="0" i="0" dirty="0" err="1">
                <a:solidFill>
                  <a:srgbClr val="222222"/>
                </a:solidFill>
                <a:effectLst/>
                <a:latin typeface="Roboto"/>
              </a:rPr>
              <a:t>bagian</a:t>
            </a:r>
            <a:r>
              <a:rPr lang="en-ID" b="0" i="0" dirty="0">
                <a:solidFill>
                  <a:srgbClr val="222222"/>
                </a:solidFill>
                <a:effectLst/>
                <a:latin typeface="Roboto"/>
              </a:rPr>
              <a:t> </a:t>
            </a:r>
            <a:r>
              <a:rPr lang="en-ID" b="0" i="0" dirty="0" err="1">
                <a:solidFill>
                  <a:srgbClr val="222222"/>
                </a:solidFill>
                <a:effectLst/>
                <a:latin typeface="Roboto"/>
              </a:rPr>
              <a:t>komponen-komponen</a:t>
            </a:r>
            <a:r>
              <a:rPr lang="en-ID" b="0" i="0" dirty="0">
                <a:solidFill>
                  <a:srgbClr val="222222"/>
                </a:solidFill>
                <a:effectLst/>
                <a:latin typeface="Roboto"/>
              </a:rPr>
              <a:t> BIOS </a:t>
            </a:r>
            <a:r>
              <a:rPr lang="en-ID" b="0" i="0" dirty="0" err="1">
                <a:solidFill>
                  <a:srgbClr val="222222"/>
                </a:solidFill>
                <a:effectLst/>
                <a:latin typeface="Roboto"/>
              </a:rPr>
              <a:t>adalah</a:t>
            </a:r>
            <a:r>
              <a:rPr lang="en-ID" b="0" i="0" dirty="0">
                <a:solidFill>
                  <a:srgbClr val="222222"/>
                </a:solidFill>
                <a:effectLst/>
                <a:latin typeface="Roboto"/>
              </a:rPr>
              <a:t> </a:t>
            </a:r>
            <a:r>
              <a:rPr lang="en-ID" b="0" i="0" dirty="0" err="1">
                <a:solidFill>
                  <a:srgbClr val="222222"/>
                </a:solidFill>
                <a:effectLst/>
                <a:latin typeface="Roboto"/>
              </a:rPr>
              <a:t>sebagai</a:t>
            </a:r>
            <a:r>
              <a:rPr lang="en-ID" b="0" i="0" dirty="0">
                <a:solidFill>
                  <a:srgbClr val="222222"/>
                </a:solidFill>
                <a:effectLst/>
                <a:latin typeface="Roboto"/>
              </a:rPr>
              <a:t> </a:t>
            </a:r>
            <a:r>
              <a:rPr lang="en-ID" b="0" i="0" dirty="0" err="1">
                <a:solidFill>
                  <a:srgbClr val="222222"/>
                </a:solidFill>
                <a:effectLst/>
                <a:latin typeface="Roboto"/>
              </a:rPr>
              <a:t>berikut</a:t>
            </a:r>
            <a:r>
              <a:rPr lang="en-ID" b="0" i="0" dirty="0">
                <a:solidFill>
                  <a:srgbClr val="222222"/>
                </a:solidFill>
                <a:effectLst/>
                <a:latin typeface="Roboto"/>
              </a:rPr>
              <a:t> </a:t>
            </a:r>
            <a:r>
              <a:rPr lang="en-ID" b="0" i="0" dirty="0" err="1">
                <a:solidFill>
                  <a:srgbClr val="222222"/>
                </a:solidFill>
                <a:effectLst/>
                <a:latin typeface="Roboto"/>
              </a:rPr>
              <a:t>ini</a:t>
            </a:r>
            <a:r>
              <a:rPr lang="en-ID" b="0" i="0" dirty="0">
                <a:solidFill>
                  <a:srgbClr val="222222"/>
                </a:solidFill>
                <a:effectLst/>
                <a:latin typeface="Roboto"/>
              </a:rPr>
              <a:t>.</a:t>
            </a:r>
            <a:endParaRPr lang="id-ID" b="0" i="0" dirty="0">
              <a:solidFill>
                <a:srgbClr val="222222"/>
              </a:solidFill>
              <a:effectLst/>
              <a:latin typeface="Roboto"/>
            </a:endParaRPr>
          </a:p>
          <a:p>
            <a:pPr algn="just"/>
            <a:endParaRPr lang="id-ID" dirty="0">
              <a:solidFill>
                <a:srgbClr val="222222"/>
              </a:solidFill>
              <a:latin typeface="Roboto"/>
            </a:endParaRPr>
          </a:p>
          <a:p>
            <a:pPr algn="just"/>
            <a:r>
              <a:rPr lang="id-ID" dirty="0">
                <a:solidFill>
                  <a:srgbClr val="222222"/>
                </a:solidFill>
                <a:latin typeface="Roboto"/>
              </a:rPr>
              <a:t>1. Program BIOS Setup</a:t>
            </a:r>
          </a:p>
          <a:p>
            <a:pPr algn="just"/>
            <a:r>
              <a:rPr lang="id-ID" dirty="0">
                <a:solidFill>
                  <a:srgbClr val="222222"/>
                </a:solidFill>
                <a:latin typeface="Roboto"/>
              </a:rPr>
              <a:t>Program ini berfungsi untuk mengubah konfigurasi komputer seperti tipe hard disk, disk drive, manajemen daya, kinerja komputer, dan lain-lain sesuai keinginan user.</a:t>
            </a:r>
          </a:p>
          <a:p>
            <a:pPr algn="just"/>
            <a:endParaRPr lang="id-ID" dirty="0">
              <a:solidFill>
                <a:srgbClr val="222222"/>
              </a:solidFill>
              <a:latin typeface="Roboto"/>
            </a:endParaRPr>
          </a:p>
          <a:p>
            <a:pPr algn="just"/>
            <a:r>
              <a:rPr lang="id-ID" dirty="0">
                <a:solidFill>
                  <a:srgbClr val="222222"/>
                </a:solidFill>
                <a:latin typeface="Roboto"/>
              </a:rPr>
              <a:t>2. Driver</a:t>
            </a:r>
          </a:p>
          <a:p>
            <a:pPr algn="just"/>
            <a:r>
              <a:rPr lang="id-ID" dirty="0">
                <a:solidFill>
                  <a:srgbClr val="222222"/>
                </a:solidFill>
                <a:latin typeface="Roboto"/>
              </a:rPr>
              <a:t>Fungsi dari driver ini ditujukan untuk perangkat-perangkat keras komputer seperti VGA, input device, processor dan beberapa perangkat lainnya untuk sistem operasi dasar 16 bit yang merupakan keluarga dari DOS.</a:t>
            </a:r>
          </a:p>
          <a:p>
            <a:pPr algn="just"/>
            <a:endParaRPr lang="id-ID" dirty="0">
              <a:solidFill>
                <a:srgbClr val="222222"/>
              </a:solidFill>
              <a:latin typeface="Roboto"/>
            </a:endParaRPr>
          </a:p>
          <a:p>
            <a:pPr algn="just"/>
            <a:r>
              <a:rPr lang="id-ID" dirty="0">
                <a:solidFill>
                  <a:srgbClr val="222222"/>
                </a:solidFill>
                <a:latin typeface="Roboto"/>
              </a:rPr>
              <a:t>3. Program Bootstraper Utama</a:t>
            </a:r>
          </a:p>
          <a:p>
            <a:pPr algn="just"/>
            <a:r>
              <a:rPr lang="id-ID" dirty="0">
                <a:solidFill>
                  <a:srgbClr val="222222"/>
                </a:solidFill>
                <a:latin typeface="Roboto"/>
              </a:rPr>
              <a:t>Untuk komponen yang ketiga adalah Program Bootstraper Utama yang merupakan program untuk menjalankan proses booting ke dalam sebuah sistem operasi pada komputer yang sudah di instal sebelumnya.</a:t>
            </a:r>
          </a:p>
          <a:p>
            <a:pPr algn="just"/>
            <a:endParaRPr lang="id-ID" dirty="0">
              <a:solidFill>
                <a:srgbClr val="222222"/>
              </a:solidFill>
              <a:latin typeface="Roboto"/>
            </a:endParaRPr>
          </a:p>
          <a:p>
            <a:pPr algn="just"/>
            <a:r>
              <a:rPr lang="id-ID" dirty="0">
                <a:solidFill>
                  <a:srgbClr val="222222"/>
                </a:solidFill>
                <a:latin typeface="Roboto"/>
              </a:rPr>
              <a:t>Dengan adanya Program Bootstraper Utama maka komputer dapat melakukan proses booting yang lancar.</a:t>
            </a:r>
          </a:p>
        </p:txBody>
      </p:sp>
    </p:spTree>
    <p:extLst>
      <p:ext uri="{BB962C8B-B14F-4D97-AF65-F5344CB8AC3E}">
        <p14:creationId xmlns:p14="http://schemas.microsoft.com/office/powerpoint/2010/main" val="1091795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2;p13">
            <a:extLst>
              <a:ext uri="{FF2B5EF4-FFF2-40B4-BE49-F238E27FC236}">
                <a16:creationId xmlns:a16="http://schemas.microsoft.com/office/drawing/2014/main" id="{7F9309D5-876A-4299-B851-07C34742E05F}"/>
              </a:ext>
            </a:extLst>
          </p:cNvPr>
          <p:cNvSpPr txBox="1">
            <a:spLocks noGrp="1"/>
          </p:cNvSpPr>
          <p:nvPr>
            <p:ph type="title"/>
          </p:nvPr>
        </p:nvSpPr>
        <p:spPr>
          <a:xfrm>
            <a:off x="385027" y="551959"/>
            <a:ext cx="9424400" cy="528400"/>
          </a:xfrm>
          <a:prstGeom prst="rect">
            <a:avLst/>
          </a:prstGeom>
        </p:spPr>
        <p:txBody>
          <a:bodyPr spcFirstLastPara="1" vert="horz" wrap="square" lIns="0" tIns="0" rIns="0" bIns="0" rtlCol="0" anchor="b" anchorCtr="0">
            <a:noAutofit/>
          </a:bodyPr>
          <a:lstStyle/>
          <a:p>
            <a:r>
              <a:rPr lang="id-ID" dirty="0"/>
              <a:t>Cara kerja BIOS</a:t>
            </a:r>
            <a:endParaRPr dirty="0"/>
          </a:p>
        </p:txBody>
      </p:sp>
      <p:sp>
        <p:nvSpPr>
          <p:cNvPr id="8" name="TextBox 7">
            <a:extLst>
              <a:ext uri="{FF2B5EF4-FFF2-40B4-BE49-F238E27FC236}">
                <a16:creationId xmlns:a16="http://schemas.microsoft.com/office/drawing/2014/main" id="{85346DA5-0B24-45A4-844F-0864A8905780}"/>
              </a:ext>
            </a:extLst>
          </p:cNvPr>
          <p:cNvSpPr txBox="1"/>
          <p:nvPr/>
        </p:nvSpPr>
        <p:spPr>
          <a:xfrm>
            <a:off x="457858" y="1247489"/>
            <a:ext cx="11276284" cy="5355312"/>
          </a:xfrm>
          <a:prstGeom prst="rect">
            <a:avLst/>
          </a:prstGeom>
          <a:noFill/>
        </p:spPr>
        <p:txBody>
          <a:bodyPr wrap="square" rtlCol="0">
            <a:spAutoFit/>
          </a:bodyPr>
          <a:lstStyle/>
          <a:p>
            <a:pPr algn="just"/>
            <a:r>
              <a:rPr lang="en-ID" b="0" i="0" dirty="0" err="1">
                <a:solidFill>
                  <a:srgbClr val="222222"/>
                </a:solidFill>
                <a:effectLst/>
                <a:latin typeface="Roboto"/>
              </a:rPr>
              <a:t>Awalnya</a:t>
            </a:r>
            <a:r>
              <a:rPr lang="en-ID" b="0" i="0" dirty="0">
                <a:solidFill>
                  <a:srgbClr val="222222"/>
                </a:solidFill>
                <a:effectLst/>
                <a:latin typeface="Roboto"/>
              </a:rPr>
              <a:t> BIOS </a:t>
            </a:r>
            <a:r>
              <a:rPr lang="en-ID" b="0" i="0" dirty="0" err="1">
                <a:solidFill>
                  <a:srgbClr val="222222"/>
                </a:solidFill>
                <a:effectLst/>
                <a:latin typeface="Roboto"/>
              </a:rPr>
              <a:t>melakukan</a:t>
            </a:r>
            <a:r>
              <a:rPr lang="en-ID" b="0" i="0" dirty="0">
                <a:solidFill>
                  <a:srgbClr val="222222"/>
                </a:solidFill>
                <a:effectLst/>
                <a:latin typeface="Roboto"/>
              </a:rPr>
              <a:t> proses </a:t>
            </a:r>
            <a:r>
              <a:rPr lang="en-ID" b="0" i="0" dirty="0" err="1">
                <a:solidFill>
                  <a:srgbClr val="222222"/>
                </a:solidFill>
                <a:effectLst/>
                <a:latin typeface="Roboto"/>
              </a:rPr>
              <a:t>inisialisasi</a:t>
            </a:r>
            <a:r>
              <a:rPr lang="en-ID" b="0" i="0" dirty="0">
                <a:solidFill>
                  <a:srgbClr val="222222"/>
                </a:solidFill>
                <a:effectLst/>
                <a:latin typeface="Roboto"/>
              </a:rPr>
              <a:t> </a:t>
            </a:r>
            <a:r>
              <a:rPr lang="en-ID" b="0" i="0" dirty="0" err="1">
                <a:solidFill>
                  <a:srgbClr val="222222"/>
                </a:solidFill>
                <a:effectLst/>
                <a:latin typeface="Roboto"/>
              </a:rPr>
              <a:t>dimana</a:t>
            </a:r>
            <a:r>
              <a:rPr lang="en-ID" b="0" i="0" dirty="0">
                <a:solidFill>
                  <a:srgbClr val="222222"/>
                </a:solidFill>
                <a:effectLst/>
                <a:latin typeface="Roboto"/>
              </a:rPr>
              <a:t> </a:t>
            </a:r>
            <a:r>
              <a:rPr lang="en-ID" b="0" i="0" dirty="0" err="1">
                <a:solidFill>
                  <a:srgbClr val="222222"/>
                </a:solidFill>
                <a:effectLst/>
                <a:latin typeface="Roboto"/>
              </a:rPr>
              <a:t>dalam</a:t>
            </a:r>
            <a:r>
              <a:rPr lang="en-ID" b="0" i="0" dirty="0">
                <a:solidFill>
                  <a:srgbClr val="222222"/>
                </a:solidFill>
                <a:effectLst/>
                <a:latin typeface="Roboto"/>
              </a:rPr>
              <a:t> proses </a:t>
            </a:r>
            <a:r>
              <a:rPr lang="en-ID" b="0" i="0" dirty="0" err="1">
                <a:solidFill>
                  <a:srgbClr val="222222"/>
                </a:solidFill>
                <a:effectLst/>
                <a:latin typeface="Roboto"/>
              </a:rPr>
              <a:t>tersebut</a:t>
            </a:r>
            <a:r>
              <a:rPr lang="en-ID" b="0" i="0" dirty="0">
                <a:solidFill>
                  <a:srgbClr val="222222"/>
                </a:solidFill>
                <a:effectLst/>
                <a:latin typeface="Roboto"/>
              </a:rPr>
              <a:t> </a:t>
            </a:r>
            <a:r>
              <a:rPr lang="en-ID" b="0" i="0" dirty="0" err="1">
                <a:solidFill>
                  <a:srgbClr val="222222"/>
                </a:solidFill>
                <a:effectLst/>
                <a:latin typeface="Roboto"/>
              </a:rPr>
              <a:t>pengguna</a:t>
            </a:r>
            <a:r>
              <a:rPr lang="en-ID" b="0" i="0" dirty="0">
                <a:solidFill>
                  <a:srgbClr val="222222"/>
                </a:solidFill>
                <a:effectLst/>
                <a:latin typeface="Roboto"/>
              </a:rPr>
              <a:t> </a:t>
            </a:r>
            <a:r>
              <a:rPr lang="en-ID" b="0" i="0" dirty="0" err="1">
                <a:solidFill>
                  <a:srgbClr val="222222"/>
                </a:solidFill>
                <a:effectLst/>
                <a:latin typeface="Roboto"/>
              </a:rPr>
              <a:t>bisa</a:t>
            </a:r>
            <a:r>
              <a:rPr lang="en-ID" b="0" i="0" dirty="0">
                <a:solidFill>
                  <a:srgbClr val="222222"/>
                </a:solidFill>
                <a:effectLst/>
                <a:latin typeface="Roboto"/>
              </a:rPr>
              <a:t> </a:t>
            </a:r>
            <a:r>
              <a:rPr lang="en-ID" b="0" i="0" dirty="0" err="1">
                <a:solidFill>
                  <a:srgbClr val="222222"/>
                </a:solidFill>
                <a:effectLst/>
                <a:latin typeface="Roboto"/>
              </a:rPr>
              <a:t>melihat</a:t>
            </a:r>
            <a:r>
              <a:rPr lang="en-ID" b="0" i="0" dirty="0">
                <a:solidFill>
                  <a:srgbClr val="222222"/>
                </a:solidFill>
                <a:effectLst/>
                <a:latin typeface="Roboto"/>
              </a:rPr>
              <a:t> </a:t>
            </a:r>
            <a:r>
              <a:rPr lang="en-ID" b="0" i="0" dirty="0" err="1">
                <a:solidFill>
                  <a:srgbClr val="222222"/>
                </a:solidFill>
                <a:effectLst/>
                <a:latin typeface="Roboto"/>
              </a:rPr>
              <a:t>spesifikasi</a:t>
            </a:r>
            <a:r>
              <a:rPr lang="en-ID" b="0" i="0" dirty="0">
                <a:solidFill>
                  <a:srgbClr val="222222"/>
                </a:solidFill>
                <a:effectLst/>
                <a:latin typeface="Roboto"/>
              </a:rPr>
              <a:t> </a:t>
            </a:r>
            <a:r>
              <a:rPr lang="en-ID" b="0" i="0" dirty="0" err="1">
                <a:solidFill>
                  <a:srgbClr val="222222"/>
                </a:solidFill>
                <a:effectLst/>
                <a:latin typeface="Roboto"/>
              </a:rPr>
              <a:t>komputer</a:t>
            </a:r>
            <a:r>
              <a:rPr lang="en-ID" b="0" i="0" dirty="0">
                <a:solidFill>
                  <a:srgbClr val="222222"/>
                </a:solidFill>
                <a:effectLst/>
                <a:latin typeface="Roboto"/>
              </a:rPr>
              <a:t> </a:t>
            </a:r>
            <a:r>
              <a:rPr lang="en-ID" b="0" i="0" dirty="0" err="1">
                <a:solidFill>
                  <a:srgbClr val="222222"/>
                </a:solidFill>
                <a:effectLst/>
                <a:latin typeface="Roboto"/>
              </a:rPr>
              <a:t>seperti</a:t>
            </a:r>
            <a:r>
              <a:rPr lang="en-ID" b="0" i="0" dirty="0">
                <a:solidFill>
                  <a:srgbClr val="222222"/>
                </a:solidFill>
                <a:effectLst/>
                <a:latin typeface="Roboto"/>
              </a:rPr>
              <a:t> </a:t>
            </a:r>
            <a:r>
              <a:rPr lang="en-ID" b="0" i="0" dirty="0" err="1">
                <a:solidFill>
                  <a:srgbClr val="222222"/>
                </a:solidFill>
                <a:effectLst/>
                <a:latin typeface="Roboto"/>
              </a:rPr>
              <a:t>jumlah</a:t>
            </a:r>
            <a:r>
              <a:rPr lang="en-ID" b="0" i="0" dirty="0">
                <a:solidFill>
                  <a:srgbClr val="222222"/>
                </a:solidFill>
                <a:effectLst/>
                <a:latin typeface="Roboto"/>
              </a:rPr>
              <a:t> memory, </a:t>
            </a:r>
            <a:r>
              <a:rPr lang="en-ID" b="0" i="0" dirty="0" err="1">
                <a:solidFill>
                  <a:srgbClr val="222222"/>
                </a:solidFill>
                <a:effectLst/>
                <a:latin typeface="Roboto"/>
              </a:rPr>
              <a:t>jenis</a:t>
            </a:r>
            <a:r>
              <a:rPr lang="en-ID" b="0" i="0" dirty="0">
                <a:solidFill>
                  <a:srgbClr val="222222"/>
                </a:solidFill>
                <a:effectLst/>
                <a:latin typeface="Roboto"/>
              </a:rPr>
              <a:t> dan </a:t>
            </a:r>
            <a:r>
              <a:rPr lang="en-ID" b="0" i="0" dirty="0" err="1">
                <a:solidFill>
                  <a:srgbClr val="222222"/>
                </a:solidFill>
                <a:effectLst/>
                <a:latin typeface="Roboto"/>
              </a:rPr>
              <a:t>kapasitas</a:t>
            </a:r>
            <a:r>
              <a:rPr lang="en-ID" b="0" i="0" dirty="0">
                <a:solidFill>
                  <a:srgbClr val="222222"/>
                </a:solidFill>
                <a:effectLst/>
                <a:latin typeface="Roboto"/>
              </a:rPr>
              <a:t> </a:t>
            </a:r>
            <a:r>
              <a:rPr lang="en-ID" b="0" i="0" dirty="0" err="1">
                <a:solidFill>
                  <a:srgbClr val="222222"/>
                </a:solidFill>
                <a:effectLst/>
                <a:latin typeface="Roboto"/>
              </a:rPr>
              <a:t>harddisk</a:t>
            </a:r>
            <a:r>
              <a:rPr lang="en-ID" b="0" i="0" dirty="0">
                <a:solidFill>
                  <a:srgbClr val="222222"/>
                </a:solidFill>
                <a:effectLst/>
                <a:latin typeface="Roboto"/>
              </a:rPr>
              <a:t>, </a:t>
            </a:r>
            <a:r>
              <a:rPr lang="en-ID" b="0" i="0" dirty="0" err="1">
                <a:solidFill>
                  <a:srgbClr val="222222"/>
                </a:solidFill>
                <a:effectLst/>
                <a:latin typeface="Roboto"/>
              </a:rPr>
              <a:t>informasi</a:t>
            </a:r>
            <a:r>
              <a:rPr lang="en-ID" b="0" i="0" dirty="0">
                <a:solidFill>
                  <a:srgbClr val="222222"/>
                </a:solidFill>
                <a:effectLst/>
                <a:latin typeface="Roboto"/>
              </a:rPr>
              <a:t> </a:t>
            </a:r>
            <a:r>
              <a:rPr lang="en-ID" b="0" i="0" dirty="0" err="1">
                <a:solidFill>
                  <a:srgbClr val="222222"/>
                </a:solidFill>
                <a:effectLst/>
                <a:latin typeface="Roboto"/>
              </a:rPr>
              <a:t>mengenai</a:t>
            </a:r>
            <a:r>
              <a:rPr lang="en-ID" b="0" i="0" dirty="0">
                <a:solidFill>
                  <a:srgbClr val="222222"/>
                </a:solidFill>
                <a:effectLst/>
                <a:latin typeface="Roboto"/>
              </a:rPr>
              <a:t> </a:t>
            </a:r>
            <a:r>
              <a:rPr lang="en-ID" b="0" i="0" dirty="0" err="1">
                <a:solidFill>
                  <a:srgbClr val="222222"/>
                </a:solidFill>
                <a:effectLst/>
                <a:latin typeface="Roboto"/>
              </a:rPr>
              <a:t>kartu</a:t>
            </a:r>
            <a:r>
              <a:rPr lang="en-ID" b="0" i="0" dirty="0">
                <a:solidFill>
                  <a:srgbClr val="222222"/>
                </a:solidFill>
                <a:effectLst/>
                <a:latin typeface="Roboto"/>
              </a:rPr>
              <a:t> VGA dan lain-lain.</a:t>
            </a:r>
          </a:p>
          <a:p>
            <a:pPr algn="just"/>
            <a:endParaRPr lang="en-ID" b="0" i="0" dirty="0">
              <a:solidFill>
                <a:srgbClr val="222222"/>
              </a:solidFill>
              <a:effectLst/>
              <a:latin typeface="Roboto"/>
            </a:endParaRPr>
          </a:p>
          <a:p>
            <a:pPr algn="just"/>
            <a:r>
              <a:rPr lang="en-ID" b="0" i="0" dirty="0" err="1">
                <a:solidFill>
                  <a:srgbClr val="222222"/>
                </a:solidFill>
                <a:effectLst/>
                <a:latin typeface="Roboto"/>
              </a:rPr>
              <a:t>Selain</a:t>
            </a:r>
            <a:r>
              <a:rPr lang="en-ID" b="0" i="0" dirty="0">
                <a:solidFill>
                  <a:srgbClr val="222222"/>
                </a:solidFill>
                <a:effectLst/>
                <a:latin typeface="Roboto"/>
              </a:rPr>
              <a:t> </a:t>
            </a:r>
            <a:r>
              <a:rPr lang="en-ID" b="0" i="0" dirty="0" err="1">
                <a:solidFill>
                  <a:srgbClr val="222222"/>
                </a:solidFill>
                <a:effectLst/>
                <a:latin typeface="Roboto"/>
              </a:rPr>
              <a:t>itu</a:t>
            </a:r>
            <a:r>
              <a:rPr lang="en-ID" b="0" i="0" dirty="0">
                <a:solidFill>
                  <a:srgbClr val="222222"/>
                </a:solidFill>
                <a:effectLst/>
                <a:latin typeface="Roboto"/>
              </a:rPr>
              <a:t>, BIOS juga </a:t>
            </a:r>
            <a:r>
              <a:rPr lang="en-ID" b="0" i="0" dirty="0" err="1">
                <a:solidFill>
                  <a:srgbClr val="222222"/>
                </a:solidFill>
                <a:effectLst/>
                <a:latin typeface="Roboto"/>
              </a:rPr>
              <a:t>melakukan</a:t>
            </a:r>
            <a:r>
              <a:rPr lang="en-ID" b="0" i="0" dirty="0">
                <a:solidFill>
                  <a:srgbClr val="222222"/>
                </a:solidFill>
                <a:effectLst/>
                <a:latin typeface="Roboto"/>
              </a:rPr>
              <a:t> </a:t>
            </a:r>
            <a:r>
              <a:rPr lang="en-ID" b="0" i="0" dirty="0" err="1">
                <a:solidFill>
                  <a:srgbClr val="222222"/>
                </a:solidFill>
                <a:effectLst/>
                <a:latin typeface="Roboto"/>
              </a:rPr>
              <a:t>pengecekan</a:t>
            </a:r>
            <a:r>
              <a:rPr lang="en-ID" b="0" i="0" dirty="0">
                <a:solidFill>
                  <a:srgbClr val="222222"/>
                </a:solidFill>
                <a:effectLst/>
                <a:latin typeface="Roboto"/>
              </a:rPr>
              <a:t> </a:t>
            </a:r>
            <a:r>
              <a:rPr lang="en-ID" b="0" i="0" dirty="0" err="1">
                <a:solidFill>
                  <a:srgbClr val="222222"/>
                </a:solidFill>
                <a:effectLst/>
                <a:latin typeface="Roboto"/>
              </a:rPr>
              <a:t>terhadap</a:t>
            </a:r>
            <a:r>
              <a:rPr lang="en-ID" b="0" i="0" dirty="0">
                <a:solidFill>
                  <a:srgbClr val="222222"/>
                </a:solidFill>
                <a:effectLst/>
                <a:latin typeface="Roboto"/>
              </a:rPr>
              <a:t> device ROM </a:t>
            </a:r>
            <a:r>
              <a:rPr lang="en-ID" b="0" i="0" dirty="0" err="1">
                <a:solidFill>
                  <a:srgbClr val="222222"/>
                </a:solidFill>
                <a:effectLst/>
                <a:latin typeface="Roboto"/>
              </a:rPr>
              <a:t>lainnya</a:t>
            </a:r>
            <a:r>
              <a:rPr lang="en-ID" b="0" i="0" dirty="0">
                <a:solidFill>
                  <a:srgbClr val="222222"/>
                </a:solidFill>
                <a:effectLst/>
                <a:latin typeface="Roboto"/>
              </a:rPr>
              <a:t>, </a:t>
            </a:r>
            <a:r>
              <a:rPr lang="en-ID" b="0" i="0" dirty="0" err="1">
                <a:solidFill>
                  <a:srgbClr val="222222"/>
                </a:solidFill>
                <a:effectLst/>
                <a:latin typeface="Roboto"/>
              </a:rPr>
              <a:t>seperti</a:t>
            </a:r>
            <a:r>
              <a:rPr lang="en-ID" b="0" i="0" dirty="0">
                <a:solidFill>
                  <a:srgbClr val="222222"/>
                </a:solidFill>
                <a:effectLst/>
                <a:latin typeface="Roboto"/>
              </a:rPr>
              <a:t> </a:t>
            </a:r>
            <a:r>
              <a:rPr lang="en-ID" b="0" i="0" dirty="0" err="1">
                <a:solidFill>
                  <a:srgbClr val="222222"/>
                </a:solidFill>
                <a:effectLst/>
                <a:latin typeface="Roboto"/>
              </a:rPr>
              <a:t>harddisk</a:t>
            </a:r>
            <a:r>
              <a:rPr lang="en-ID" b="0" i="0" dirty="0">
                <a:solidFill>
                  <a:srgbClr val="222222"/>
                </a:solidFill>
                <a:effectLst/>
                <a:latin typeface="Roboto"/>
              </a:rPr>
              <a:t> dan </a:t>
            </a:r>
            <a:r>
              <a:rPr lang="en-ID" b="0" i="0" dirty="0" err="1">
                <a:solidFill>
                  <a:srgbClr val="222222"/>
                </a:solidFill>
                <a:effectLst/>
                <a:latin typeface="Roboto"/>
              </a:rPr>
              <a:t>melakukan</a:t>
            </a:r>
            <a:r>
              <a:rPr lang="en-ID" b="0" i="0" dirty="0">
                <a:solidFill>
                  <a:srgbClr val="222222"/>
                </a:solidFill>
                <a:effectLst/>
                <a:latin typeface="Roboto"/>
              </a:rPr>
              <a:t> </a:t>
            </a:r>
            <a:r>
              <a:rPr lang="en-ID" b="0" i="0" dirty="0" err="1">
                <a:solidFill>
                  <a:srgbClr val="222222"/>
                </a:solidFill>
                <a:effectLst/>
                <a:latin typeface="Roboto"/>
              </a:rPr>
              <a:t>pengetesan</a:t>
            </a:r>
            <a:r>
              <a:rPr lang="en-ID" b="0" i="0" dirty="0">
                <a:solidFill>
                  <a:srgbClr val="222222"/>
                </a:solidFill>
                <a:effectLst/>
                <a:latin typeface="Roboto"/>
              </a:rPr>
              <a:t> </a:t>
            </a:r>
            <a:r>
              <a:rPr lang="en-ID" b="0" i="0" dirty="0" err="1">
                <a:solidFill>
                  <a:srgbClr val="222222"/>
                </a:solidFill>
                <a:effectLst/>
                <a:latin typeface="Roboto"/>
              </a:rPr>
              <a:t>terhadap</a:t>
            </a:r>
            <a:r>
              <a:rPr lang="en-ID" b="0" i="0" dirty="0">
                <a:solidFill>
                  <a:srgbClr val="222222"/>
                </a:solidFill>
                <a:effectLst/>
                <a:latin typeface="Roboto"/>
              </a:rPr>
              <a:t> RAM.</a:t>
            </a:r>
          </a:p>
          <a:p>
            <a:pPr algn="just"/>
            <a:endParaRPr lang="en-ID" b="0" i="0" dirty="0">
              <a:solidFill>
                <a:srgbClr val="222222"/>
              </a:solidFill>
              <a:effectLst/>
              <a:latin typeface="Roboto"/>
            </a:endParaRPr>
          </a:p>
          <a:p>
            <a:pPr algn="just"/>
            <a:r>
              <a:rPr lang="en-ID" b="0" i="0" dirty="0">
                <a:solidFill>
                  <a:srgbClr val="222222"/>
                </a:solidFill>
                <a:effectLst/>
                <a:latin typeface="Roboto"/>
              </a:rPr>
              <a:t>Setelah </a:t>
            </a:r>
            <a:r>
              <a:rPr lang="en-ID" b="0" i="0" dirty="0" err="1">
                <a:solidFill>
                  <a:srgbClr val="222222"/>
                </a:solidFill>
                <a:effectLst/>
                <a:latin typeface="Roboto"/>
              </a:rPr>
              <a:t>semua</a:t>
            </a:r>
            <a:r>
              <a:rPr lang="en-ID" b="0" i="0" dirty="0">
                <a:solidFill>
                  <a:srgbClr val="222222"/>
                </a:solidFill>
                <a:effectLst/>
                <a:latin typeface="Roboto"/>
              </a:rPr>
              <a:t> </a:t>
            </a:r>
            <a:r>
              <a:rPr lang="en-ID" b="0" i="0" dirty="0" err="1">
                <a:solidFill>
                  <a:srgbClr val="222222"/>
                </a:solidFill>
                <a:effectLst/>
                <a:latin typeface="Roboto"/>
              </a:rPr>
              <a:t>pengetesan</a:t>
            </a:r>
            <a:r>
              <a:rPr lang="en-ID" b="0" i="0" dirty="0">
                <a:solidFill>
                  <a:srgbClr val="222222"/>
                </a:solidFill>
                <a:effectLst/>
                <a:latin typeface="Roboto"/>
              </a:rPr>
              <a:t> dan </a:t>
            </a:r>
            <a:r>
              <a:rPr lang="en-ID" b="0" i="0" dirty="0" err="1">
                <a:solidFill>
                  <a:srgbClr val="222222"/>
                </a:solidFill>
                <a:effectLst/>
                <a:latin typeface="Roboto"/>
              </a:rPr>
              <a:t>pengecekan</a:t>
            </a:r>
            <a:r>
              <a:rPr lang="en-ID" b="0" i="0" dirty="0">
                <a:solidFill>
                  <a:srgbClr val="222222"/>
                </a:solidFill>
                <a:effectLst/>
                <a:latin typeface="Roboto"/>
              </a:rPr>
              <a:t> </a:t>
            </a:r>
            <a:r>
              <a:rPr lang="en-ID" b="0" i="0" dirty="0" err="1">
                <a:solidFill>
                  <a:srgbClr val="222222"/>
                </a:solidFill>
                <a:effectLst/>
                <a:latin typeface="Roboto"/>
              </a:rPr>
              <a:t>terhadap</a:t>
            </a:r>
            <a:r>
              <a:rPr lang="en-ID" b="0" i="0" dirty="0">
                <a:solidFill>
                  <a:srgbClr val="222222"/>
                </a:solidFill>
                <a:effectLst/>
                <a:latin typeface="Roboto"/>
              </a:rPr>
              <a:t> </a:t>
            </a:r>
            <a:r>
              <a:rPr lang="en-ID" b="0" i="0" dirty="0" err="1">
                <a:solidFill>
                  <a:srgbClr val="222222"/>
                </a:solidFill>
                <a:effectLst/>
                <a:latin typeface="Roboto"/>
              </a:rPr>
              <a:t>perangkat</a:t>
            </a:r>
            <a:r>
              <a:rPr lang="en-ID" b="0" i="0" dirty="0">
                <a:solidFill>
                  <a:srgbClr val="222222"/>
                </a:solidFill>
                <a:effectLst/>
                <a:latin typeface="Roboto"/>
              </a:rPr>
              <a:t> </a:t>
            </a:r>
            <a:r>
              <a:rPr lang="en-ID" b="0" i="0" dirty="0" err="1">
                <a:solidFill>
                  <a:srgbClr val="222222"/>
                </a:solidFill>
                <a:effectLst/>
                <a:latin typeface="Roboto"/>
              </a:rPr>
              <a:t>selesai</a:t>
            </a:r>
            <a:r>
              <a:rPr lang="en-ID" b="0" i="0" dirty="0">
                <a:solidFill>
                  <a:srgbClr val="222222"/>
                </a:solidFill>
                <a:effectLst/>
                <a:latin typeface="Roboto"/>
              </a:rPr>
              <a:t>, </a:t>
            </a:r>
            <a:r>
              <a:rPr lang="en-ID" b="0" i="0" dirty="0" err="1">
                <a:solidFill>
                  <a:srgbClr val="222222"/>
                </a:solidFill>
                <a:effectLst/>
                <a:latin typeface="Roboto"/>
              </a:rPr>
              <a:t>langkah</a:t>
            </a:r>
            <a:r>
              <a:rPr lang="en-ID" b="0" i="0" dirty="0">
                <a:solidFill>
                  <a:srgbClr val="222222"/>
                </a:solidFill>
                <a:effectLst/>
                <a:latin typeface="Roboto"/>
              </a:rPr>
              <a:t> </a:t>
            </a:r>
            <a:r>
              <a:rPr lang="en-ID" b="0" i="0" dirty="0" err="1">
                <a:solidFill>
                  <a:srgbClr val="222222"/>
                </a:solidFill>
                <a:effectLst/>
                <a:latin typeface="Roboto"/>
              </a:rPr>
              <a:t>selanjutnya</a:t>
            </a:r>
            <a:r>
              <a:rPr lang="en-ID" b="0" i="0" dirty="0">
                <a:solidFill>
                  <a:srgbClr val="222222"/>
                </a:solidFill>
                <a:effectLst/>
                <a:latin typeface="Roboto"/>
              </a:rPr>
              <a:t> yang </a:t>
            </a:r>
            <a:r>
              <a:rPr lang="en-ID" b="0" i="0" dirty="0" err="1">
                <a:solidFill>
                  <a:srgbClr val="222222"/>
                </a:solidFill>
                <a:effectLst/>
                <a:latin typeface="Roboto"/>
              </a:rPr>
              <a:t>harus</a:t>
            </a:r>
            <a:r>
              <a:rPr lang="en-ID" b="0" i="0" dirty="0">
                <a:solidFill>
                  <a:srgbClr val="222222"/>
                </a:solidFill>
                <a:effectLst/>
                <a:latin typeface="Roboto"/>
              </a:rPr>
              <a:t> </a:t>
            </a:r>
            <a:r>
              <a:rPr lang="en-ID" b="0" i="0" dirty="0" err="1">
                <a:solidFill>
                  <a:srgbClr val="222222"/>
                </a:solidFill>
                <a:effectLst/>
                <a:latin typeface="Roboto"/>
              </a:rPr>
              <a:t>dilakukan</a:t>
            </a:r>
            <a:r>
              <a:rPr lang="en-ID" b="0" i="0" dirty="0">
                <a:solidFill>
                  <a:srgbClr val="222222"/>
                </a:solidFill>
                <a:effectLst/>
                <a:latin typeface="Roboto"/>
              </a:rPr>
              <a:t> BIOS </a:t>
            </a:r>
            <a:r>
              <a:rPr lang="en-ID" b="0" i="0" dirty="0" err="1">
                <a:solidFill>
                  <a:srgbClr val="222222"/>
                </a:solidFill>
                <a:effectLst/>
                <a:latin typeface="Roboto"/>
              </a:rPr>
              <a:t>adalah</a:t>
            </a:r>
            <a:r>
              <a:rPr lang="en-ID" b="0" i="0" dirty="0">
                <a:solidFill>
                  <a:srgbClr val="222222"/>
                </a:solidFill>
                <a:effectLst/>
                <a:latin typeface="Roboto"/>
              </a:rPr>
              <a:t> </a:t>
            </a:r>
            <a:r>
              <a:rPr lang="en-ID" b="0" i="0" dirty="0" err="1">
                <a:solidFill>
                  <a:srgbClr val="222222"/>
                </a:solidFill>
                <a:effectLst/>
                <a:latin typeface="Roboto"/>
              </a:rPr>
              <a:t>mencari</a:t>
            </a:r>
            <a:r>
              <a:rPr lang="en-ID" b="0" i="0" dirty="0">
                <a:solidFill>
                  <a:srgbClr val="222222"/>
                </a:solidFill>
                <a:effectLst/>
                <a:latin typeface="Roboto"/>
              </a:rPr>
              <a:t> </a:t>
            </a:r>
            <a:r>
              <a:rPr lang="en-ID" b="0" i="0" dirty="0" err="1">
                <a:solidFill>
                  <a:srgbClr val="222222"/>
                </a:solidFill>
                <a:effectLst/>
                <a:latin typeface="Roboto"/>
              </a:rPr>
              <a:t>lokasi</a:t>
            </a:r>
            <a:r>
              <a:rPr lang="en-ID" b="0" i="0" dirty="0">
                <a:solidFill>
                  <a:srgbClr val="222222"/>
                </a:solidFill>
                <a:effectLst/>
                <a:latin typeface="Roboto"/>
              </a:rPr>
              <a:t> booting </a:t>
            </a:r>
            <a:r>
              <a:rPr lang="en-ID" b="0" i="0" dirty="0" err="1">
                <a:solidFill>
                  <a:srgbClr val="222222"/>
                </a:solidFill>
                <a:effectLst/>
                <a:latin typeface="Roboto"/>
              </a:rPr>
              <a:t>untuk</a:t>
            </a:r>
            <a:r>
              <a:rPr lang="en-ID" b="0" i="0" dirty="0">
                <a:solidFill>
                  <a:srgbClr val="222222"/>
                </a:solidFill>
                <a:effectLst/>
                <a:latin typeface="Roboto"/>
              </a:rPr>
              <a:t> </a:t>
            </a:r>
            <a:r>
              <a:rPr lang="en-ID" b="0" i="0" dirty="0" err="1">
                <a:solidFill>
                  <a:srgbClr val="222222"/>
                </a:solidFill>
                <a:effectLst/>
                <a:latin typeface="Roboto"/>
              </a:rPr>
              <a:t>memasuki</a:t>
            </a:r>
            <a:r>
              <a:rPr lang="en-ID" b="0" i="0" dirty="0">
                <a:solidFill>
                  <a:srgbClr val="222222"/>
                </a:solidFill>
                <a:effectLst/>
                <a:latin typeface="Roboto"/>
              </a:rPr>
              <a:t> </a:t>
            </a:r>
            <a:r>
              <a:rPr lang="en-ID" b="0" i="0" dirty="0" err="1">
                <a:solidFill>
                  <a:srgbClr val="222222"/>
                </a:solidFill>
                <a:effectLst/>
                <a:latin typeface="Roboto"/>
              </a:rPr>
              <a:t>sistem</a:t>
            </a:r>
            <a:r>
              <a:rPr lang="en-ID" b="0" i="0" dirty="0">
                <a:solidFill>
                  <a:srgbClr val="222222"/>
                </a:solidFill>
                <a:effectLst/>
                <a:latin typeface="Roboto"/>
              </a:rPr>
              <a:t> </a:t>
            </a:r>
            <a:r>
              <a:rPr lang="en-ID" b="0" i="0" dirty="0" err="1">
                <a:solidFill>
                  <a:srgbClr val="222222"/>
                </a:solidFill>
                <a:effectLst/>
                <a:latin typeface="Roboto"/>
              </a:rPr>
              <a:t>operasi</a:t>
            </a:r>
            <a:r>
              <a:rPr lang="en-ID" b="0" i="0" dirty="0">
                <a:solidFill>
                  <a:srgbClr val="222222"/>
                </a:solidFill>
                <a:effectLst/>
                <a:latin typeface="Roboto"/>
              </a:rPr>
              <a:t> yang </a:t>
            </a:r>
            <a:r>
              <a:rPr lang="en-ID" b="0" i="0" dirty="0" err="1">
                <a:solidFill>
                  <a:srgbClr val="222222"/>
                </a:solidFill>
                <a:effectLst/>
                <a:latin typeface="Roboto"/>
              </a:rPr>
              <a:t>telah</a:t>
            </a:r>
            <a:r>
              <a:rPr lang="en-ID" b="0" i="0" dirty="0">
                <a:solidFill>
                  <a:srgbClr val="222222"/>
                </a:solidFill>
                <a:effectLst/>
                <a:latin typeface="Roboto"/>
              </a:rPr>
              <a:t> </a:t>
            </a:r>
            <a:r>
              <a:rPr lang="en-ID" b="0" i="0" dirty="0" err="1">
                <a:solidFill>
                  <a:srgbClr val="222222"/>
                </a:solidFill>
                <a:effectLst/>
                <a:latin typeface="Roboto"/>
              </a:rPr>
              <a:t>terinstall</a:t>
            </a:r>
            <a:r>
              <a:rPr lang="en-ID" b="0" i="0" dirty="0">
                <a:solidFill>
                  <a:srgbClr val="222222"/>
                </a:solidFill>
                <a:effectLst/>
                <a:latin typeface="Roboto"/>
              </a:rPr>
              <a:t>.</a:t>
            </a:r>
          </a:p>
          <a:p>
            <a:pPr algn="just"/>
            <a:endParaRPr lang="id-ID" b="0" i="0" dirty="0">
              <a:solidFill>
                <a:srgbClr val="222222"/>
              </a:solidFill>
              <a:effectLst/>
              <a:latin typeface="Roboto"/>
            </a:endParaRPr>
          </a:p>
          <a:p>
            <a:pPr algn="just"/>
            <a:r>
              <a:rPr lang="en-ID" b="0" i="0" dirty="0" err="1">
                <a:solidFill>
                  <a:srgbClr val="222222"/>
                </a:solidFill>
                <a:effectLst/>
                <a:latin typeface="Roboto"/>
              </a:rPr>
              <a:t>Untuk</a:t>
            </a:r>
            <a:r>
              <a:rPr lang="en-ID" b="0" i="0" dirty="0">
                <a:solidFill>
                  <a:srgbClr val="222222"/>
                </a:solidFill>
                <a:effectLst/>
                <a:latin typeface="Roboto"/>
              </a:rPr>
              <a:t> </a:t>
            </a:r>
            <a:r>
              <a:rPr lang="en-ID" b="0" i="0" dirty="0" err="1">
                <a:solidFill>
                  <a:srgbClr val="222222"/>
                </a:solidFill>
                <a:effectLst/>
                <a:latin typeface="Roboto"/>
              </a:rPr>
              <a:t>urutan</a:t>
            </a:r>
            <a:r>
              <a:rPr lang="en-ID" b="0" i="0" dirty="0">
                <a:solidFill>
                  <a:srgbClr val="222222"/>
                </a:solidFill>
                <a:effectLst/>
                <a:latin typeface="Roboto"/>
              </a:rPr>
              <a:t> yang </a:t>
            </a:r>
            <a:r>
              <a:rPr lang="en-ID" b="0" i="0" dirty="0" err="1">
                <a:solidFill>
                  <a:srgbClr val="222222"/>
                </a:solidFill>
                <a:effectLst/>
                <a:latin typeface="Roboto"/>
              </a:rPr>
              <a:t>lebih</a:t>
            </a:r>
            <a:r>
              <a:rPr lang="en-ID" b="0" i="0" dirty="0">
                <a:solidFill>
                  <a:srgbClr val="222222"/>
                </a:solidFill>
                <a:effectLst/>
                <a:latin typeface="Roboto"/>
              </a:rPr>
              <a:t> detail dan </a:t>
            </a:r>
            <a:r>
              <a:rPr lang="en-ID" b="0" i="0" dirty="0" err="1">
                <a:solidFill>
                  <a:srgbClr val="222222"/>
                </a:solidFill>
                <a:effectLst/>
                <a:latin typeface="Roboto"/>
              </a:rPr>
              <a:t>rinci</a:t>
            </a:r>
            <a:r>
              <a:rPr lang="en-ID" b="0" i="0" dirty="0">
                <a:solidFill>
                  <a:srgbClr val="222222"/>
                </a:solidFill>
                <a:effectLst/>
                <a:latin typeface="Roboto"/>
              </a:rPr>
              <a:t> </a:t>
            </a:r>
            <a:r>
              <a:rPr lang="en-ID" b="0" i="0" dirty="0" err="1">
                <a:solidFill>
                  <a:srgbClr val="222222"/>
                </a:solidFill>
                <a:effectLst/>
                <a:latin typeface="Roboto"/>
              </a:rPr>
              <a:t>cara</a:t>
            </a:r>
            <a:r>
              <a:rPr lang="en-ID" b="0" i="0" dirty="0">
                <a:solidFill>
                  <a:srgbClr val="222222"/>
                </a:solidFill>
                <a:effectLst/>
                <a:latin typeface="Roboto"/>
              </a:rPr>
              <a:t> </a:t>
            </a:r>
            <a:r>
              <a:rPr lang="en-ID" b="0" i="0" dirty="0" err="1">
                <a:solidFill>
                  <a:srgbClr val="222222"/>
                </a:solidFill>
                <a:effectLst/>
                <a:latin typeface="Roboto"/>
              </a:rPr>
              <a:t>kerja</a:t>
            </a:r>
            <a:r>
              <a:rPr lang="en-ID" b="0" i="0" dirty="0">
                <a:solidFill>
                  <a:srgbClr val="222222"/>
                </a:solidFill>
                <a:effectLst/>
                <a:latin typeface="Roboto"/>
              </a:rPr>
              <a:t> BIOS </a:t>
            </a:r>
            <a:r>
              <a:rPr lang="en-ID" b="0" i="0" dirty="0" err="1">
                <a:solidFill>
                  <a:srgbClr val="222222"/>
                </a:solidFill>
                <a:effectLst/>
                <a:latin typeface="Roboto"/>
              </a:rPr>
              <a:t>bisa</a:t>
            </a:r>
            <a:r>
              <a:rPr lang="en-ID" b="0" i="0" dirty="0">
                <a:solidFill>
                  <a:srgbClr val="222222"/>
                </a:solidFill>
                <a:effectLst/>
                <a:latin typeface="Roboto"/>
              </a:rPr>
              <a:t> </a:t>
            </a:r>
            <a:r>
              <a:rPr lang="en-ID" b="0" i="0" dirty="0" err="1">
                <a:solidFill>
                  <a:srgbClr val="222222"/>
                </a:solidFill>
                <a:effectLst/>
                <a:latin typeface="Roboto"/>
              </a:rPr>
              <a:t>dengan</a:t>
            </a:r>
            <a:r>
              <a:rPr lang="en-ID" b="0" i="0" dirty="0">
                <a:solidFill>
                  <a:srgbClr val="222222"/>
                </a:solidFill>
                <a:effectLst/>
                <a:latin typeface="Roboto"/>
              </a:rPr>
              <a:t> </a:t>
            </a:r>
            <a:r>
              <a:rPr lang="en-ID" b="0" i="0" dirty="0" err="1">
                <a:solidFill>
                  <a:srgbClr val="222222"/>
                </a:solidFill>
                <a:effectLst/>
                <a:latin typeface="Roboto"/>
              </a:rPr>
              <a:t>melihat</a:t>
            </a:r>
            <a:r>
              <a:rPr lang="en-ID" b="0" i="0" dirty="0">
                <a:solidFill>
                  <a:srgbClr val="222222"/>
                </a:solidFill>
                <a:effectLst/>
                <a:latin typeface="Roboto"/>
              </a:rPr>
              <a:t> di </a:t>
            </a:r>
            <a:r>
              <a:rPr lang="en-ID" b="0" i="0" dirty="0" err="1">
                <a:solidFill>
                  <a:srgbClr val="222222"/>
                </a:solidFill>
                <a:effectLst/>
                <a:latin typeface="Roboto"/>
              </a:rPr>
              <a:t>bawah</a:t>
            </a:r>
            <a:r>
              <a:rPr lang="en-ID" b="0" i="0" dirty="0">
                <a:solidFill>
                  <a:srgbClr val="222222"/>
                </a:solidFill>
                <a:effectLst/>
                <a:latin typeface="Roboto"/>
              </a:rPr>
              <a:t> </a:t>
            </a:r>
            <a:r>
              <a:rPr lang="en-ID" b="0" i="0" dirty="0" err="1">
                <a:solidFill>
                  <a:srgbClr val="222222"/>
                </a:solidFill>
                <a:effectLst/>
                <a:latin typeface="Roboto"/>
              </a:rPr>
              <a:t>ini</a:t>
            </a:r>
            <a:r>
              <a:rPr lang="en-ID" b="0" i="0" dirty="0">
                <a:solidFill>
                  <a:srgbClr val="222222"/>
                </a:solidFill>
                <a:effectLst/>
                <a:latin typeface="Roboto"/>
              </a:rPr>
              <a:t>.</a:t>
            </a:r>
          </a:p>
          <a:p>
            <a:pPr algn="just"/>
            <a:endParaRPr lang="en-ID" b="0" i="0" dirty="0">
              <a:solidFill>
                <a:srgbClr val="222222"/>
              </a:solidFill>
              <a:effectLst/>
              <a:latin typeface="Roboto"/>
            </a:endParaRPr>
          </a:p>
          <a:p>
            <a:pPr marL="342900" indent="-342900" algn="just">
              <a:buFont typeface="+mj-lt"/>
              <a:buAutoNum type="arabicPeriod"/>
            </a:pPr>
            <a:r>
              <a:rPr lang="en-ID" b="0" i="0" dirty="0">
                <a:solidFill>
                  <a:srgbClr val="222222"/>
                </a:solidFill>
                <a:effectLst/>
                <a:latin typeface="Roboto"/>
              </a:rPr>
              <a:t>BIOS </a:t>
            </a:r>
            <a:r>
              <a:rPr lang="en-ID" b="0" i="0" dirty="0" err="1">
                <a:solidFill>
                  <a:srgbClr val="222222"/>
                </a:solidFill>
                <a:effectLst/>
                <a:latin typeface="Roboto"/>
              </a:rPr>
              <a:t>akan</a:t>
            </a:r>
            <a:r>
              <a:rPr lang="en-ID" b="0" i="0" dirty="0">
                <a:solidFill>
                  <a:srgbClr val="222222"/>
                </a:solidFill>
                <a:effectLst/>
                <a:latin typeface="Roboto"/>
              </a:rPr>
              <a:t> </a:t>
            </a:r>
            <a:r>
              <a:rPr lang="en-ID" b="0" i="0" dirty="0" err="1">
                <a:solidFill>
                  <a:srgbClr val="222222"/>
                </a:solidFill>
                <a:effectLst/>
                <a:latin typeface="Roboto"/>
              </a:rPr>
              <a:t>memeriksa</a:t>
            </a:r>
            <a:r>
              <a:rPr lang="en-ID" b="0" i="0" dirty="0">
                <a:solidFill>
                  <a:srgbClr val="222222"/>
                </a:solidFill>
                <a:effectLst/>
                <a:latin typeface="Roboto"/>
              </a:rPr>
              <a:t> </a:t>
            </a:r>
            <a:r>
              <a:rPr lang="en-ID" b="0" i="0" dirty="0" err="1">
                <a:solidFill>
                  <a:srgbClr val="222222"/>
                </a:solidFill>
                <a:effectLst/>
                <a:latin typeface="Roboto"/>
              </a:rPr>
              <a:t>setiap</a:t>
            </a:r>
            <a:r>
              <a:rPr lang="en-ID" b="0" i="0" dirty="0">
                <a:solidFill>
                  <a:srgbClr val="222222"/>
                </a:solidFill>
                <a:effectLst/>
                <a:latin typeface="Roboto"/>
              </a:rPr>
              <a:t> RAM dan Processor </a:t>
            </a:r>
            <a:r>
              <a:rPr lang="en-ID" b="0" i="0" dirty="0" err="1">
                <a:solidFill>
                  <a:srgbClr val="222222"/>
                </a:solidFill>
                <a:effectLst/>
                <a:latin typeface="Roboto"/>
              </a:rPr>
              <a:t>apakah</a:t>
            </a:r>
            <a:r>
              <a:rPr lang="en-ID" b="0" i="0" dirty="0">
                <a:solidFill>
                  <a:srgbClr val="222222"/>
                </a:solidFill>
                <a:effectLst/>
                <a:latin typeface="Roboto"/>
              </a:rPr>
              <a:t> </a:t>
            </a:r>
            <a:r>
              <a:rPr lang="en-ID" b="0" i="0" dirty="0" err="1">
                <a:solidFill>
                  <a:srgbClr val="222222"/>
                </a:solidFill>
                <a:effectLst/>
                <a:latin typeface="Roboto"/>
              </a:rPr>
              <a:t>bekerja</a:t>
            </a:r>
            <a:r>
              <a:rPr lang="en-ID" b="0" i="0" dirty="0">
                <a:solidFill>
                  <a:srgbClr val="222222"/>
                </a:solidFill>
                <a:effectLst/>
                <a:latin typeface="Roboto"/>
              </a:rPr>
              <a:t> </a:t>
            </a:r>
            <a:r>
              <a:rPr lang="en-ID" b="0" i="0" dirty="0" err="1">
                <a:solidFill>
                  <a:srgbClr val="222222"/>
                </a:solidFill>
                <a:effectLst/>
                <a:latin typeface="Roboto"/>
              </a:rPr>
              <a:t>dengan</a:t>
            </a:r>
            <a:r>
              <a:rPr lang="en-ID" b="0" i="0" dirty="0">
                <a:solidFill>
                  <a:srgbClr val="222222"/>
                </a:solidFill>
                <a:effectLst/>
                <a:latin typeface="Roboto"/>
              </a:rPr>
              <a:t> </a:t>
            </a:r>
            <a:r>
              <a:rPr lang="en-ID" b="0" i="0" dirty="0" err="1">
                <a:solidFill>
                  <a:srgbClr val="222222"/>
                </a:solidFill>
                <a:effectLst/>
                <a:latin typeface="Roboto"/>
              </a:rPr>
              <a:t>semestinya</a:t>
            </a:r>
            <a:r>
              <a:rPr lang="en-ID" b="0" i="0" dirty="0">
                <a:solidFill>
                  <a:srgbClr val="222222"/>
                </a:solidFill>
                <a:effectLst/>
                <a:latin typeface="Roboto"/>
              </a:rPr>
              <a:t> dan </a:t>
            </a:r>
            <a:r>
              <a:rPr lang="en-ID" b="0" i="0" dirty="0" err="1">
                <a:solidFill>
                  <a:srgbClr val="222222"/>
                </a:solidFill>
                <a:effectLst/>
                <a:latin typeface="Roboto"/>
              </a:rPr>
              <a:t>fungsinya</a:t>
            </a:r>
            <a:r>
              <a:rPr lang="en-ID" b="0" i="0" dirty="0">
                <a:solidFill>
                  <a:srgbClr val="222222"/>
                </a:solidFill>
                <a:effectLst/>
                <a:latin typeface="Roboto"/>
              </a:rPr>
              <a:t>.</a:t>
            </a:r>
          </a:p>
          <a:p>
            <a:pPr marL="342900" indent="-342900" algn="just">
              <a:buFont typeface="+mj-lt"/>
              <a:buAutoNum type="arabicPeriod"/>
            </a:pPr>
            <a:r>
              <a:rPr lang="en-ID" b="0" i="0" dirty="0" err="1">
                <a:solidFill>
                  <a:srgbClr val="222222"/>
                </a:solidFill>
                <a:effectLst/>
                <a:latin typeface="Roboto"/>
              </a:rPr>
              <a:t>Setalah</a:t>
            </a:r>
            <a:r>
              <a:rPr lang="en-ID" b="0" i="0" dirty="0">
                <a:solidFill>
                  <a:srgbClr val="222222"/>
                </a:solidFill>
                <a:effectLst/>
                <a:latin typeface="Roboto"/>
              </a:rPr>
              <a:t> </a:t>
            </a:r>
            <a:r>
              <a:rPr lang="en-ID" b="0" i="0" dirty="0" err="1">
                <a:solidFill>
                  <a:srgbClr val="222222"/>
                </a:solidFill>
                <a:effectLst/>
                <a:latin typeface="Roboto"/>
              </a:rPr>
              <a:t>memeriksa</a:t>
            </a:r>
            <a:r>
              <a:rPr lang="en-ID" b="0" i="0" dirty="0">
                <a:solidFill>
                  <a:srgbClr val="222222"/>
                </a:solidFill>
                <a:effectLst/>
                <a:latin typeface="Roboto"/>
              </a:rPr>
              <a:t> RAM dan Processor, BIOS </a:t>
            </a:r>
            <a:r>
              <a:rPr lang="en-ID" b="0" i="0" dirty="0" err="1">
                <a:solidFill>
                  <a:srgbClr val="222222"/>
                </a:solidFill>
                <a:effectLst/>
                <a:latin typeface="Roboto"/>
              </a:rPr>
              <a:t>akan</a:t>
            </a:r>
            <a:r>
              <a:rPr lang="en-ID" b="0" i="0" dirty="0">
                <a:solidFill>
                  <a:srgbClr val="222222"/>
                </a:solidFill>
                <a:effectLst/>
                <a:latin typeface="Roboto"/>
              </a:rPr>
              <a:t> </a:t>
            </a:r>
            <a:r>
              <a:rPr lang="en-ID" b="0" i="0" dirty="0" err="1">
                <a:solidFill>
                  <a:srgbClr val="222222"/>
                </a:solidFill>
                <a:effectLst/>
                <a:latin typeface="Roboto"/>
              </a:rPr>
              <a:t>memeriksa</a:t>
            </a:r>
            <a:r>
              <a:rPr lang="en-ID" b="0" i="0" dirty="0">
                <a:solidFill>
                  <a:srgbClr val="222222"/>
                </a:solidFill>
                <a:effectLst/>
                <a:latin typeface="Roboto"/>
              </a:rPr>
              <a:t> device yang </a:t>
            </a:r>
            <a:r>
              <a:rPr lang="en-ID" b="0" i="0" dirty="0" err="1">
                <a:solidFill>
                  <a:srgbClr val="222222"/>
                </a:solidFill>
                <a:effectLst/>
                <a:latin typeface="Roboto"/>
              </a:rPr>
              <a:t>terpasang</a:t>
            </a:r>
            <a:r>
              <a:rPr lang="en-ID" b="0" i="0" dirty="0">
                <a:solidFill>
                  <a:srgbClr val="222222"/>
                </a:solidFill>
                <a:effectLst/>
                <a:latin typeface="Roboto"/>
              </a:rPr>
              <a:t> pada </a:t>
            </a:r>
            <a:r>
              <a:rPr lang="en-ID" b="0" i="0" dirty="0" err="1">
                <a:solidFill>
                  <a:srgbClr val="222222"/>
                </a:solidFill>
                <a:effectLst/>
                <a:latin typeface="Roboto"/>
              </a:rPr>
              <a:t>sebuah</a:t>
            </a:r>
            <a:r>
              <a:rPr lang="en-ID" b="0" i="0" dirty="0">
                <a:solidFill>
                  <a:srgbClr val="222222"/>
                </a:solidFill>
                <a:effectLst/>
                <a:latin typeface="Roboto"/>
              </a:rPr>
              <a:t> </a:t>
            </a:r>
            <a:r>
              <a:rPr lang="en-ID" b="0" i="0" dirty="0" err="1">
                <a:solidFill>
                  <a:srgbClr val="222222"/>
                </a:solidFill>
                <a:effectLst/>
                <a:latin typeface="Roboto"/>
              </a:rPr>
              <a:t>komputer</a:t>
            </a:r>
            <a:r>
              <a:rPr lang="en-ID" b="0" i="0" dirty="0">
                <a:solidFill>
                  <a:srgbClr val="222222"/>
                </a:solidFill>
                <a:effectLst/>
                <a:latin typeface="Roboto"/>
              </a:rPr>
              <a:t>.</a:t>
            </a:r>
          </a:p>
          <a:p>
            <a:pPr marL="342900" indent="-342900" algn="just">
              <a:buFont typeface="+mj-lt"/>
              <a:buAutoNum type="arabicPeriod"/>
            </a:pPr>
            <a:r>
              <a:rPr lang="en-ID" b="0" i="0" dirty="0" err="1">
                <a:solidFill>
                  <a:srgbClr val="222222"/>
                </a:solidFill>
                <a:effectLst/>
                <a:latin typeface="Roboto"/>
              </a:rPr>
              <a:t>Kemudian</a:t>
            </a:r>
            <a:r>
              <a:rPr lang="en-ID" b="0" i="0" dirty="0">
                <a:solidFill>
                  <a:srgbClr val="222222"/>
                </a:solidFill>
                <a:effectLst/>
                <a:latin typeface="Roboto"/>
              </a:rPr>
              <a:t> BIOS </a:t>
            </a:r>
            <a:r>
              <a:rPr lang="en-ID" b="0" i="0" dirty="0" err="1">
                <a:solidFill>
                  <a:srgbClr val="222222"/>
                </a:solidFill>
                <a:effectLst/>
                <a:latin typeface="Roboto"/>
              </a:rPr>
              <a:t>akan</a:t>
            </a:r>
            <a:r>
              <a:rPr lang="en-ID" b="0" i="0" dirty="0">
                <a:solidFill>
                  <a:srgbClr val="222222"/>
                </a:solidFill>
                <a:effectLst/>
                <a:latin typeface="Roboto"/>
              </a:rPr>
              <a:t> </a:t>
            </a:r>
            <a:r>
              <a:rPr lang="en-ID" b="0" i="0" dirty="0" err="1">
                <a:solidFill>
                  <a:srgbClr val="222222"/>
                </a:solidFill>
                <a:effectLst/>
                <a:latin typeface="Roboto"/>
              </a:rPr>
              <a:t>memeriksa</a:t>
            </a:r>
            <a:r>
              <a:rPr lang="en-ID" b="0" i="0" dirty="0">
                <a:solidFill>
                  <a:srgbClr val="222222"/>
                </a:solidFill>
                <a:effectLst/>
                <a:latin typeface="Roboto"/>
              </a:rPr>
              <a:t> boot option.</a:t>
            </a:r>
          </a:p>
          <a:p>
            <a:pPr marL="342900" indent="-342900" algn="just">
              <a:buFont typeface="+mj-lt"/>
              <a:buAutoNum type="arabicPeriod"/>
            </a:pPr>
            <a:r>
              <a:rPr lang="en-ID" b="0" i="0" dirty="0">
                <a:solidFill>
                  <a:srgbClr val="222222"/>
                </a:solidFill>
                <a:effectLst/>
                <a:latin typeface="Roboto"/>
              </a:rPr>
              <a:t>Pada </a:t>
            </a:r>
            <a:r>
              <a:rPr lang="en-ID" b="0" i="0" dirty="0" err="1">
                <a:solidFill>
                  <a:srgbClr val="222222"/>
                </a:solidFill>
                <a:effectLst/>
                <a:latin typeface="Roboto"/>
              </a:rPr>
              <a:t>pemeriksan</a:t>
            </a:r>
            <a:r>
              <a:rPr lang="en-ID" b="0" i="0" dirty="0">
                <a:solidFill>
                  <a:srgbClr val="222222"/>
                </a:solidFill>
                <a:effectLst/>
                <a:latin typeface="Roboto"/>
              </a:rPr>
              <a:t> boot option </a:t>
            </a:r>
            <a:r>
              <a:rPr lang="en-ID" b="0" i="0" dirty="0" err="1">
                <a:solidFill>
                  <a:srgbClr val="222222"/>
                </a:solidFill>
                <a:effectLst/>
                <a:latin typeface="Roboto"/>
              </a:rPr>
              <a:t>sesuai</a:t>
            </a:r>
            <a:r>
              <a:rPr lang="en-ID" b="0" i="0" dirty="0">
                <a:solidFill>
                  <a:srgbClr val="222222"/>
                </a:solidFill>
                <a:effectLst/>
                <a:latin typeface="Roboto"/>
              </a:rPr>
              <a:t> </a:t>
            </a:r>
            <a:r>
              <a:rPr lang="en-ID" b="0" i="0" dirty="0" err="1">
                <a:solidFill>
                  <a:srgbClr val="222222"/>
                </a:solidFill>
                <a:effectLst/>
                <a:latin typeface="Roboto"/>
              </a:rPr>
              <a:t>dengan</a:t>
            </a:r>
            <a:r>
              <a:rPr lang="en-ID" b="0" i="0" dirty="0">
                <a:solidFill>
                  <a:srgbClr val="222222"/>
                </a:solidFill>
                <a:effectLst/>
                <a:latin typeface="Roboto"/>
              </a:rPr>
              <a:t> </a:t>
            </a:r>
            <a:r>
              <a:rPr lang="en-ID" b="0" i="0" dirty="0" err="1">
                <a:solidFill>
                  <a:srgbClr val="222222"/>
                </a:solidFill>
                <a:effectLst/>
                <a:latin typeface="Roboto"/>
              </a:rPr>
              <a:t>urutan</a:t>
            </a:r>
            <a:r>
              <a:rPr lang="en-ID" b="0" i="0" dirty="0">
                <a:solidFill>
                  <a:srgbClr val="222222"/>
                </a:solidFill>
                <a:effectLst/>
                <a:latin typeface="Roboto"/>
              </a:rPr>
              <a:t> </a:t>
            </a:r>
            <a:r>
              <a:rPr lang="en-ID" b="0" i="0" dirty="0" err="1">
                <a:solidFill>
                  <a:srgbClr val="222222"/>
                </a:solidFill>
                <a:effectLst/>
                <a:latin typeface="Roboto"/>
              </a:rPr>
              <a:t>settingan</a:t>
            </a:r>
            <a:r>
              <a:rPr lang="en-ID" b="0" i="0" dirty="0">
                <a:solidFill>
                  <a:srgbClr val="222222"/>
                </a:solidFill>
                <a:effectLst/>
                <a:latin typeface="Roboto"/>
              </a:rPr>
              <a:t> pada </a:t>
            </a:r>
            <a:r>
              <a:rPr lang="en-ID" b="0" i="0" dirty="0" err="1">
                <a:solidFill>
                  <a:srgbClr val="222222"/>
                </a:solidFill>
                <a:effectLst/>
                <a:latin typeface="Roboto"/>
              </a:rPr>
              <a:t>sebuah</a:t>
            </a:r>
            <a:r>
              <a:rPr lang="en-ID" b="0" i="0" dirty="0">
                <a:solidFill>
                  <a:srgbClr val="222222"/>
                </a:solidFill>
                <a:effectLst/>
                <a:latin typeface="Roboto"/>
              </a:rPr>
              <a:t> BIOS, pada </a:t>
            </a:r>
            <a:r>
              <a:rPr lang="en-ID" b="0" i="0" dirty="0" err="1">
                <a:solidFill>
                  <a:srgbClr val="222222"/>
                </a:solidFill>
                <a:effectLst/>
                <a:latin typeface="Roboto"/>
              </a:rPr>
              <a:t>dasarnya</a:t>
            </a:r>
            <a:r>
              <a:rPr lang="en-ID" b="0" i="0" dirty="0">
                <a:solidFill>
                  <a:srgbClr val="222222"/>
                </a:solidFill>
                <a:effectLst/>
                <a:latin typeface="Roboto"/>
              </a:rPr>
              <a:t>, </a:t>
            </a:r>
            <a:r>
              <a:rPr lang="en-ID" b="0" i="0" dirty="0" err="1">
                <a:solidFill>
                  <a:srgbClr val="222222"/>
                </a:solidFill>
                <a:effectLst/>
                <a:latin typeface="Roboto"/>
              </a:rPr>
              <a:t>mulai</a:t>
            </a:r>
            <a:r>
              <a:rPr lang="en-ID" b="0" i="0" dirty="0">
                <a:solidFill>
                  <a:srgbClr val="222222"/>
                </a:solidFill>
                <a:effectLst/>
                <a:latin typeface="Roboto"/>
              </a:rPr>
              <a:t> </a:t>
            </a:r>
            <a:r>
              <a:rPr lang="en-ID" b="0" i="0" dirty="0" err="1">
                <a:solidFill>
                  <a:srgbClr val="222222"/>
                </a:solidFill>
                <a:effectLst/>
                <a:latin typeface="Roboto"/>
              </a:rPr>
              <a:t>dari</a:t>
            </a:r>
            <a:r>
              <a:rPr lang="en-ID" b="0" i="0" dirty="0">
                <a:solidFill>
                  <a:srgbClr val="222222"/>
                </a:solidFill>
                <a:effectLst/>
                <a:latin typeface="Roboto"/>
              </a:rPr>
              <a:t> Boot from CD-ROM, Hard Drive, LAN dan lain </a:t>
            </a:r>
            <a:r>
              <a:rPr lang="en-ID" b="0" i="0" dirty="0" err="1">
                <a:solidFill>
                  <a:srgbClr val="222222"/>
                </a:solidFill>
                <a:effectLst/>
                <a:latin typeface="Roboto"/>
              </a:rPr>
              <a:t>sebagainya</a:t>
            </a:r>
            <a:r>
              <a:rPr lang="en-ID" b="0" i="0" dirty="0">
                <a:solidFill>
                  <a:srgbClr val="222222"/>
                </a:solidFill>
                <a:effectLst/>
                <a:latin typeface="Roboto"/>
              </a:rPr>
              <a:t>.</a:t>
            </a:r>
          </a:p>
          <a:p>
            <a:pPr marL="342900" indent="-342900" algn="just">
              <a:buFont typeface="+mj-lt"/>
              <a:buAutoNum type="arabicPeriod"/>
            </a:pPr>
            <a:r>
              <a:rPr lang="en-ID" b="0" i="0" dirty="0" err="1">
                <a:solidFill>
                  <a:srgbClr val="222222"/>
                </a:solidFill>
                <a:effectLst/>
                <a:latin typeface="Roboto"/>
              </a:rPr>
              <a:t>Kemudian</a:t>
            </a:r>
            <a:r>
              <a:rPr lang="en-ID" b="0" i="0" dirty="0">
                <a:solidFill>
                  <a:srgbClr val="222222"/>
                </a:solidFill>
                <a:effectLst/>
                <a:latin typeface="Roboto"/>
              </a:rPr>
              <a:t> BIOS </a:t>
            </a:r>
            <a:r>
              <a:rPr lang="en-ID" b="0" i="0" dirty="0" err="1">
                <a:solidFill>
                  <a:srgbClr val="222222"/>
                </a:solidFill>
                <a:effectLst/>
                <a:latin typeface="Roboto"/>
              </a:rPr>
              <a:t>akan</a:t>
            </a:r>
            <a:r>
              <a:rPr lang="en-ID" b="0" i="0" dirty="0">
                <a:solidFill>
                  <a:srgbClr val="222222"/>
                </a:solidFill>
                <a:effectLst/>
                <a:latin typeface="Roboto"/>
              </a:rPr>
              <a:t> </a:t>
            </a:r>
            <a:r>
              <a:rPr lang="en-ID" b="0" i="0" dirty="0" err="1">
                <a:solidFill>
                  <a:srgbClr val="222222"/>
                </a:solidFill>
                <a:effectLst/>
                <a:latin typeface="Roboto"/>
              </a:rPr>
              <a:t>memeriksa</a:t>
            </a:r>
            <a:r>
              <a:rPr lang="en-ID" b="0" i="0" dirty="0">
                <a:solidFill>
                  <a:srgbClr val="222222"/>
                </a:solidFill>
                <a:effectLst/>
                <a:latin typeface="Roboto"/>
              </a:rPr>
              <a:t> bootstraps pada device yang di </a:t>
            </a:r>
            <a:r>
              <a:rPr lang="en-ID" b="0" i="0" dirty="0" err="1">
                <a:solidFill>
                  <a:srgbClr val="222222"/>
                </a:solidFill>
                <a:effectLst/>
                <a:latin typeface="Roboto"/>
              </a:rPr>
              <a:t>urutkan</a:t>
            </a:r>
            <a:r>
              <a:rPr lang="en-ID" b="0" i="0" dirty="0">
                <a:solidFill>
                  <a:srgbClr val="222222"/>
                </a:solidFill>
                <a:effectLst/>
                <a:latin typeface="Roboto"/>
              </a:rPr>
              <a:t> </a:t>
            </a:r>
            <a:r>
              <a:rPr lang="en-ID" b="0" i="0" dirty="0" err="1">
                <a:solidFill>
                  <a:srgbClr val="222222"/>
                </a:solidFill>
                <a:effectLst/>
                <a:latin typeface="Roboto"/>
              </a:rPr>
              <a:t>settingan</a:t>
            </a:r>
            <a:r>
              <a:rPr lang="en-ID" b="0" i="0" dirty="0">
                <a:solidFill>
                  <a:srgbClr val="222222"/>
                </a:solidFill>
                <a:effectLst/>
                <a:latin typeface="Roboto"/>
              </a:rPr>
              <a:t> vendor BIOS.</a:t>
            </a:r>
            <a:endParaRPr lang="id-ID" dirty="0">
              <a:solidFill>
                <a:srgbClr val="222222"/>
              </a:solidFill>
              <a:latin typeface="Roboto"/>
            </a:endParaRPr>
          </a:p>
        </p:txBody>
      </p:sp>
    </p:spTree>
    <p:extLst>
      <p:ext uri="{BB962C8B-B14F-4D97-AF65-F5344CB8AC3E}">
        <p14:creationId xmlns:p14="http://schemas.microsoft.com/office/powerpoint/2010/main" val="1811127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2;p13">
            <a:extLst>
              <a:ext uri="{FF2B5EF4-FFF2-40B4-BE49-F238E27FC236}">
                <a16:creationId xmlns:a16="http://schemas.microsoft.com/office/drawing/2014/main" id="{7F9309D5-876A-4299-B851-07C34742E05F}"/>
              </a:ext>
            </a:extLst>
          </p:cNvPr>
          <p:cNvSpPr txBox="1">
            <a:spLocks noGrp="1"/>
          </p:cNvSpPr>
          <p:nvPr>
            <p:ph type="title"/>
          </p:nvPr>
        </p:nvSpPr>
        <p:spPr>
          <a:xfrm>
            <a:off x="385027" y="551959"/>
            <a:ext cx="9621858" cy="528400"/>
          </a:xfrm>
          <a:prstGeom prst="rect">
            <a:avLst/>
          </a:prstGeom>
        </p:spPr>
        <p:txBody>
          <a:bodyPr spcFirstLastPara="1" vert="horz" wrap="square" lIns="0" tIns="0" rIns="0" bIns="0" rtlCol="0" anchor="b" anchorCtr="0">
            <a:noAutofit/>
          </a:bodyPr>
          <a:lstStyle/>
          <a:p>
            <a:r>
              <a:rPr lang="id-ID" dirty="0"/>
              <a:t>Peringatan Bunyi yang Terdapat Pada BIOS</a:t>
            </a:r>
            <a:endParaRPr dirty="0"/>
          </a:p>
        </p:txBody>
      </p:sp>
      <p:sp>
        <p:nvSpPr>
          <p:cNvPr id="8" name="TextBox 7">
            <a:extLst>
              <a:ext uri="{FF2B5EF4-FFF2-40B4-BE49-F238E27FC236}">
                <a16:creationId xmlns:a16="http://schemas.microsoft.com/office/drawing/2014/main" id="{85346DA5-0B24-45A4-844F-0864A8905780}"/>
              </a:ext>
            </a:extLst>
          </p:cNvPr>
          <p:cNvSpPr txBox="1"/>
          <p:nvPr/>
        </p:nvSpPr>
        <p:spPr>
          <a:xfrm>
            <a:off x="457858" y="1247489"/>
            <a:ext cx="11276284" cy="369332"/>
          </a:xfrm>
          <a:prstGeom prst="rect">
            <a:avLst/>
          </a:prstGeom>
          <a:noFill/>
        </p:spPr>
        <p:txBody>
          <a:bodyPr wrap="square" rtlCol="0">
            <a:spAutoFit/>
          </a:bodyPr>
          <a:lstStyle/>
          <a:p>
            <a:pPr algn="just"/>
            <a:r>
              <a:rPr lang="id-ID" dirty="0">
                <a:solidFill>
                  <a:srgbClr val="222222"/>
                </a:solidFill>
                <a:latin typeface="Roboto"/>
              </a:rPr>
              <a:t>AMI BIOS</a:t>
            </a:r>
          </a:p>
        </p:txBody>
      </p:sp>
      <p:sp>
        <p:nvSpPr>
          <p:cNvPr id="3" name="TextBox 2">
            <a:extLst>
              <a:ext uri="{FF2B5EF4-FFF2-40B4-BE49-F238E27FC236}">
                <a16:creationId xmlns:a16="http://schemas.microsoft.com/office/drawing/2014/main" id="{5C84BB01-F1E3-4645-B807-B1DBB879314A}"/>
              </a:ext>
            </a:extLst>
          </p:cNvPr>
          <p:cNvSpPr txBox="1"/>
          <p:nvPr/>
        </p:nvSpPr>
        <p:spPr>
          <a:xfrm>
            <a:off x="708338" y="1654404"/>
            <a:ext cx="11025804" cy="923330"/>
          </a:xfrm>
          <a:prstGeom prst="rect">
            <a:avLst/>
          </a:prstGeom>
          <a:noFill/>
        </p:spPr>
        <p:txBody>
          <a:bodyPr wrap="square" rtlCol="0">
            <a:spAutoFit/>
          </a:bodyPr>
          <a:lstStyle/>
          <a:p>
            <a:r>
              <a:rPr lang="id-ID" dirty="0"/>
              <a:t>AMI BIOS adalah BIOS yang dirancang dan dikembangkan oleh Megatrend Amerika yang populer pada tahun 2002 sebagai fimrware komputer. Perusahaan AMI BIOS banyak diproduksi perusahaan yang memiliki motherboard dan perusahaan lain yang menjual motherboard.</a:t>
            </a:r>
          </a:p>
        </p:txBody>
      </p:sp>
      <p:sp>
        <p:nvSpPr>
          <p:cNvPr id="9" name="TextBox 8">
            <a:extLst>
              <a:ext uri="{FF2B5EF4-FFF2-40B4-BE49-F238E27FC236}">
                <a16:creationId xmlns:a16="http://schemas.microsoft.com/office/drawing/2014/main" id="{79924A37-6511-4108-AECE-F4C4694F0828}"/>
              </a:ext>
            </a:extLst>
          </p:cNvPr>
          <p:cNvSpPr txBox="1"/>
          <p:nvPr/>
        </p:nvSpPr>
        <p:spPr>
          <a:xfrm>
            <a:off x="708338" y="3014562"/>
            <a:ext cx="11025803" cy="3693319"/>
          </a:xfrm>
          <a:prstGeom prst="rect">
            <a:avLst/>
          </a:prstGeom>
          <a:noFill/>
        </p:spPr>
        <p:txBody>
          <a:bodyPr wrap="square">
            <a:spAutoFit/>
          </a:bodyPr>
          <a:lstStyle/>
          <a:p>
            <a:r>
              <a:rPr lang="id-ID" dirty="0"/>
              <a:t>1x : RAM mengalami masalah</a:t>
            </a:r>
          </a:p>
          <a:p>
            <a:r>
              <a:rPr lang="id-ID" dirty="0"/>
              <a:t>2x : Sirkuit gagal mengecek keseimbangan DRAM Parity (sistem memori)</a:t>
            </a:r>
          </a:p>
          <a:p>
            <a:r>
              <a:rPr lang="id-ID" dirty="0"/>
              <a:t>3x : Kegagalan memori pada 64 pertama</a:t>
            </a:r>
          </a:p>
          <a:p>
            <a:r>
              <a:rPr lang="id-ID" dirty="0"/>
              <a:t>4x : Timer pada sistem gagal bekerja</a:t>
            </a:r>
          </a:p>
          <a:p>
            <a:r>
              <a:rPr lang="id-ID" dirty="0"/>
              <a:t>5x : CPU eror</a:t>
            </a:r>
          </a:p>
          <a:p>
            <a:r>
              <a:rPr lang="id-ID" dirty="0"/>
              <a:t>6x : Controler keyboard tidak berjalan dengan baik</a:t>
            </a:r>
          </a:p>
          <a:p>
            <a:r>
              <a:rPr lang="id-ID" dirty="0"/>
              <a:t>7x : Vido mode eror</a:t>
            </a:r>
          </a:p>
          <a:p>
            <a:r>
              <a:rPr lang="id-ID" dirty="0"/>
              <a:t>8x : Tes memori VGA gagal</a:t>
            </a:r>
          </a:p>
          <a:p>
            <a:r>
              <a:rPr lang="id-ID" dirty="0"/>
              <a:t>9x : Cheeksum error ROM BIOS bermasalah </a:t>
            </a:r>
          </a:p>
          <a:p>
            <a:r>
              <a:rPr lang="id-ID" dirty="0"/>
              <a:t>10x : CMOS shutdown read/write mengalami masalah</a:t>
            </a:r>
          </a:p>
          <a:p>
            <a:r>
              <a:rPr lang="id-ID" dirty="0"/>
              <a:t>11x : Chace memori error</a:t>
            </a:r>
          </a:p>
          <a:p>
            <a:r>
              <a:rPr lang="id-ID" dirty="0"/>
              <a:t>1 beeb panjang dan 3 beeb pendek : extended memori rusak</a:t>
            </a:r>
          </a:p>
          <a:p>
            <a:r>
              <a:rPr lang="id-ID" dirty="0"/>
              <a:t>1 beep panjang dan 8 beep pendek : Tes tampilan gambar gagal</a:t>
            </a:r>
            <a:endParaRPr lang="en-ID" dirty="0"/>
          </a:p>
        </p:txBody>
      </p:sp>
      <p:sp>
        <p:nvSpPr>
          <p:cNvPr id="10" name="TextBox 9">
            <a:extLst>
              <a:ext uri="{FF2B5EF4-FFF2-40B4-BE49-F238E27FC236}">
                <a16:creationId xmlns:a16="http://schemas.microsoft.com/office/drawing/2014/main" id="{FFCDBA0F-102C-4549-BD7B-161BAF6FF2EA}"/>
              </a:ext>
            </a:extLst>
          </p:cNvPr>
          <p:cNvSpPr txBox="1"/>
          <p:nvPr/>
        </p:nvSpPr>
        <p:spPr>
          <a:xfrm>
            <a:off x="708338" y="2645230"/>
            <a:ext cx="6098146" cy="369332"/>
          </a:xfrm>
          <a:prstGeom prst="rect">
            <a:avLst/>
          </a:prstGeom>
          <a:noFill/>
        </p:spPr>
        <p:txBody>
          <a:bodyPr wrap="square">
            <a:spAutoFit/>
          </a:bodyPr>
          <a:lstStyle/>
          <a:p>
            <a:r>
              <a:rPr lang="id-ID" b="1" dirty="0"/>
              <a:t>Kode BEEB peringatan/masalah AMI BIOS</a:t>
            </a:r>
          </a:p>
        </p:txBody>
      </p:sp>
      <p:pic>
        <p:nvPicPr>
          <p:cNvPr id="2052" name="Picture 4">
            <a:extLst>
              <a:ext uri="{FF2B5EF4-FFF2-40B4-BE49-F238E27FC236}">
                <a16:creationId xmlns:a16="http://schemas.microsoft.com/office/drawing/2014/main" id="{66D947CD-DBC7-47C1-A755-88988B1A2E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5909" y="3014562"/>
            <a:ext cx="4161951" cy="341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720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2;p13">
            <a:extLst>
              <a:ext uri="{FF2B5EF4-FFF2-40B4-BE49-F238E27FC236}">
                <a16:creationId xmlns:a16="http://schemas.microsoft.com/office/drawing/2014/main" id="{7F9309D5-876A-4299-B851-07C34742E05F}"/>
              </a:ext>
            </a:extLst>
          </p:cNvPr>
          <p:cNvSpPr txBox="1">
            <a:spLocks noGrp="1"/>
          </p:cNvSpPr>
          <p:nvPr>
            <p:ph type="title"/>
          </p:nvPr>
        </p:nvSpPr>
        <p:spPr>
          <a:xfrm>
            <a:off x="385027" y="551959"/>
            <a:ext cx="9621858" cy="528400"/>
          </a:xfrm>
          <a:prstGeom prst="rect">
            <a:avLst/>
          </a:prstGeom>
        </p:spPr>
        <p:txBody>
          <a:bodyPr spcFirstLastPara="1" vert="horz" wrap="square" lIns="0" tIns="0" rIns="0" bIns="0" rtlCol="0" anchor="b" anchorCtr="0">
            <a:noAutofit/>
          </a:bodyPr>
          <a:lstStyle/>
          <a:p>
            <a:r>
              <a:rPr lang="id-ID" dirty="0"/>
              <a:t>Peringatan Bunyi yang Terdapat Pada BIOS</a:t>
            </a:r>
            <a:endParaRPr dirty="0"/>
          </a:p>
        </p:txBody>
      </p:sp>
      <p:sp>
        <p:nvSpPr>
          <p:cNvPr id="8" name="TextBox 7">
            <a:extLst>
              <a:ext uri="{FF2B5EF4-FFF2-40B4-BE49-F238E27FC236}">
                <a16:creationId xmlns:a16="http://schemas.microsoft.com/office/drawing/2014/main" id="{85346DA5-0B24-45A4-844F-0864A8905780}"/>
              </a:ext>
            </a:extLst>
          </p:cNvPr>
          <p:cNvSpPr txBox="1"/>
          <p:nvPr/>
        </p:nvSpPr>
        <p:spPr>
          <a:xfrm>
            <a:off x="457858" y="1247489"/>
            <a:ext cx="11276284" cy="369332"/>
          </a:xfrm>
          <a:prstGeom prst="rect">
            <a:avLst/>
          </a:prstGeom>
          <a:noFill/>
        </p:spPr>
        <p:txBody>
          <a:bodyPr wrap="square" rtlCol="0">
            <a:spAutoFit/>
          </a:bodyPr>
          <a:lstStyle/>
          <a:p>
            <a:pPr algn="just"/>
            <a:r>
              <a:rPr lang="id-ID" dirty="0">
                <a:solidFill>
                  <a:srgbClr val="222222"/>
                </a:solidFill>
                <a:latin typeface="Roboto"/>
              </a:rPr>
              <a:t>AWARD BIOS</a:t>
            </a:r>
          </a:p>
        </p:txBody>
      </p:sp>
      <p:sp>
        <p:nvSpPr>
          <p:cNvPr id="3" name="TextBox 2">
            <a:extLst>
              <a:ext uri="{FF2B5EF4-FFF2-40B4-BE49-F238E27FC236}">
                <a16:creationId xmlns:a16="http://schemas.microsoft.com/office/drawing/2014/main" id="{5C84BB01-F1E3-4645-B807-B1DBB879314A}"/>
              </a:ext>
            </a:extLst>
          </p:cNvPr>
          <p:cNvSpPr txBox="1"/>
          <p:nvPr/>
        </p:nvSpPr>
        <p:spPr>
          <a:xfrm>
            <a:off x="708338" y="1654404"/>
            <a:ext cx="11025804" cy="1200329"/>
          </a:xfrm>
          <a:prstGeom prst="rect">
            <a:avLst/>
          </a:prstGeom>
          <a:noFill/>
        </p:spPr>
        <p:txBody>
          <a:bodyPr wrap="square" rtlCol="0">
            <a:spAutoFit/>
          </a:bodyPr>
          <a:lstStyle/>
          <a:p>
            <a:r>
              <a:rPr lang="id-ID" dirty="0"/>
              <a:t>AWARD BIOD adalah BIOS yang memiliki built- in program yang dapat dimodifikasi dasar sistem konfigurasi oleh pemakainya. Informasidisimpan di CMOS RAM yang dapat menyimpan informasi setup, bahan ketika power dimatikan. Cara menjalankannya : dengan menekan tombol DELETE ketika andamenghidupnya atau reboot sistem untuk masuk ke awal program setup BIOS.</a:t>
            </a:r>
          </a:p>
        </p:txBody>
      </p:sp>
      <p:sp>
        <p:nvSpPr>
          <p:cNvPr id="9" name="TextBox 8">
            <a:extLst>
              <a:ext uri="{FF2B5EF4-FFF2-40B4-BE49-F238E27FC236}">
                <a16:creationId xmlns:a16="http://schemas.microsoft.com/office/drawing/2014/main" id="{79924A37-6511-4108-AECE-F4C4694F0828}"/>
              </a:ext>
            </a:extLst>
          </p:cNvPr>
          <p:cNvSpPr txBox="1"/>
          <p:nvPr/>
        </p:nvSpPr>
        <p:spPr>
          <a:xfrm>
            <a:off x="708339" y="3233829"/>
            <a:ext cx="11025803" cy="1477328"/>
          </a:xfrm>
          <a:prstGeom prst="rect">
            <a:avLst/>
          </a:prstGeom>
          <a:noFill/>
        </p:spPr>
        <p:txBody>
          <a:bodyPr wrap="square">
            <a:spAutoFit/>
          </a:bodyPr>
          <a:lstStyle/>
          <a:p>
            <a:r>
              <a:rPr lang="id-ID" dirty="0"/>
              <a:t>1 beeb panjang dan 2 beeb pendek : Video error</a:t>
            </a:r>
          </a:p>
          <a:p>
            <a:r>
              <a:rPr lang="id-ID" dirty="0"/>
              <a:t>1x beeb panjang : Kesalah RAM</a:t>
            </a:r>
          </a:p>
          <a:p>
            <a:r>
              <a:rPr lang="id-ID" dirty="0"/>
              <a:t>1x beeb panjang dan 2x beeb pendek : VGA Rusak</a:t>
            </a:r>
          </a:p>
          <a:p>
            <a:r>
              <a:rPr lang="id-ID" dirty="0"/>
              <a:t>1x beeb panjang dan 3 x beeb pendek : Keyboard rusak</a:t>
            </a:r>
          </a:p>
          <a:p>
            <a:r>
              <a:rPr lang="id-ID" dirty="0"/>
              <a:t>Beeb tak terputus : RAM atau grafik tidak terpasang </a:t>
            </a:r>
            <a:endParaRPr lang="en-ID" dirty="0"/>
          </a:p>
        </p:txBody>
      </p:sp>
      <p:sp>
        <p:nvSpPr>
          <p:cNvPr id="10" name="TextBox 9">
            <a:extLst>
              <a:ext uri="{FF2B5EF4-FFF2-40B4-BE49-F238E27FC236}">
                <a16:creationId xmlns:a16="http://schemas.microsoft.com/office/drawing/2014/main" id="{FFCDBA0F-102C-4549-BD7B-161BAF6FF2EA}"/>
              </a:ext>
            </a:extLst>
          </p:cNvPr>
          <p:cNvSpPr txBox="1"/>
          <p:nvPr/>
        </p:nvSpPr>
        <p:spPr>
          <a:xfrm>
            <a:off x="708338" y="2892316"/>
            <a:ext cx="6098146" cy="369332"/>
          </a:xfrm>
          <a:prstGeom prst="rect">
            <a:avLst/>
          </a:prstGeom>
          <a:noFill/>
        </p:spPr>
        <p:txBody>
          <a:bodyPr wrap="square">
            <a:spAutoFit/>
          </a:bodyPr>
          <a:lstStyle/>
          <a:p>
            <a:r>
              <a:rPr lang="id-ID" b="1" dirty="0"/>
              <a:t>Kode BEEB peringatan/masalah AWARD BIOS</a:t>
            </a:r>
          </a:p>
        </p:txBody>
      </p:sp>
      <p:pic>
        <p:nvPicPr>
          <p:cNvPr id="7" name="Picture 2">
            <a:extLst>
              <a:ext uri="{FF2B5EF4-FFF2-40B4-BE49-F238E27FC236}">
                <a16:creationId xmlns:a16="http://schemas.microsoft.com/office/drawing/2014/main" id="{94204B6A-FAB5-4443-9922-FEAF22FD05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7007" y="3233829"/>
            <a:ext cx="3645491" cy="341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997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1376</Words>
  <Application>Microsoft Office PowerPoint</Application>
  <PresentationFormat>Widescreen</PresentationFormat>
  <Paragraphs>128</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Roboto</vt:lpstr>
      <vt:lpstr>Arial</vt:lpstr>
      <vt:lpstr>Calibri</vt:lpstr>
      <vt:lpstr>Calibri Light</vt:lpstr>
      <vt:lpstr>Office Theme</vt:lpstr>
      <vt:lpstr>Mengenal BIOS</vt:lpstr>
      <vt:lpstr>Pengertian BIOS</vt:lpstr>
      <vt:lpstr>Sejarah BIOS</vt:lpstr>
      <vt:lpstr>Jenis-Jenis BIOS</vt:lpstr>
      <vt:lpstr>Fungsi BIOS</vt:lpstr>
      <vt:lpstr>Komponen-Komponen pada BIOS</vt:lpstr>
      <vt:lpstr>Cara kerja BIOS</vt:lpstr>
      <vt:lpstr>Peringatan Bunyi yang Terdapat Pada BIOS</vt:lpstr>
      <vt:lpstr>Peringatan Bunyi yang Terdapat Pada BIOS</vt:lpstr>
      <vt:lpstr>Peringatan Bunyi yang Terdapat Pada BIOS</vt:lpstr>
      <vt:lpstr>Peringatan Bunyi yang Terdapat Pada BIOS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Mengenal BIOS</dc:title>
  <dc:creator>RYZEN 3</dc:creator>
  <cp:lastModifiedBy>RYZEN 3</cp:lastModifiedBy>
  <cp:revision>13</cp:revision>
  <dcterms:created xsi:type="dcterms:W3CDTF">2021-04-12T02:26:20Z</dcterms:created>
  <dcterms:modified xsi:type="dcterms:W3CDTF">2021-04-12T04:40:08Z</dcterms:modified>
</cp:coreProperties>
</file>