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12"/>
  </p:notesMasterIdLst>
  <p:sldIdLst>
    <p:sldId id="256" r:id="rId2"/>
    <p:sldId id="259" r:id="rId3"/>
    <p:sldId id="281" r:id="rId4"/>
    <p:sldId id="265" r:id="rId5"/>
    <p:sldId id="282" r:id="rId6"/>
    <p:sldId id="283" r:id="rId7"/>
    <p:sldId id="284" r:id="rId8"/>
    <p:sldId id="285" r:id="rId9"/>
    <p:sldId id="286" r:id="rId10"/>
    <p:sldId id="287" r:id="rId11"/>
  </p:sldIdLst>
  <p:sldSz cx="9144000" cy="5143500" type="screen16x9"/>
  <p:notesSz cx="6858000" cy="9144000"/>
  <p:embeddedFontLst>
    <p:embeddedFont>
      <p:font typeface="Calibri" panose="020F0502020204030204" pitchFamily="34" charset="0"/>
      <p:regular r:id="rId13"/>
      <p:bold r:id="rId14"/>
      <p:italic r:id="rId15"/>
      <p:boldItalic r:id="rId16"/>
    </p:embeddedFont>
    <p:embeddedFont>
      <p:font typeface="DM Serif Display" panose="020B0604020202020204" charset="0"/>
      <p:regular r:id="rId17"/>
      <p:italic r:id="rId18"/>
    </p:embeddedFont>
    <p:embeddedFont>
      <p:font typeface="Montserrat 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5CF634-BF82-445E-975C-3A6A0FACAB5D}">
  <a:tblStyle styleId="{2A5CF634-BF82-445E-975C-3A6A0FACAB5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E7647-697C-4ABB-AA9B-82A436A19AF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2b70781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2b70781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795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531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478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0" y="9540"/>
            <a:ext cx="9144191" cy="5133975"/>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txBox="1">
            <a:spLocks noGrp="1"/>
          </p:cNvSpPr>
          <p:nvPr>
            <p:ph type="ctrTitle"/>
          </p:nvPr>
        </p:nvSpPr>
        <p:spPr>
          <a:xfrm>
            <a:off x="1188725" y="2380200"/>
            <a:ext cx="6766500" cy="1685700"/>
          </a:xfrm>
          <a:prstGeom prst="rect">
            <a:avLst/>
          </a:prstGeom>
        </p:spPr>
        <p:txBody>
          <a:bodyPr spcFirstLastPara="1" wrap="square" lIns="0" tIns="0" rIns="0" bIns="0"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0" y="0"/>
            <a:ext cx="9144191" cy="5143500"/>
          </a:xfrm>
          <a:custGeom>
            <a:avLst/>
            <a:gdLst/>
            <a:ahLst/>
            <a:cxnLst/>
            <a:rect l="l" t="t" r="r" b="b"/>
            <a:pathLst>
              <a:path w="12192254" h="6858000" extrusionOk="0">
                <a:moveTo>
                  <a:pt x="12192000" y="5069650"/>
                </a:moveTo>
                <a:lnTo>
                  <a:pt x="9906381" y="4900168"/>
                </a:lnTo>
                <a:lnTo>
                  <a:pt x="12192000" y="4948873"/>
                </a:lnTo>
                <a:lnTo>
                  <a:pt x="12192000" y="4944682"/>
                </a:lnTo>
                <a:lnTo>
                  <a:pt x="9826181" y="4893882"/>
                </a:lnTo>
                <a:lnTo>
                  <a:pt x="9797034" y="4891723"/>
                </a:lnTo>
                <a:lnTo>
                  <a:pt x="12192000" y="4817682"/>
                </a:lnTo>
                <a:lnTo>
                  <a:pt x="12192000" y="4813300"/>
                </a:lnTo>
                <a:lnTo>
                  <a:pt x="9756775" y="4888929"/>
                </a:lnTo>
                <a:lnTo>
                  <a:pt x="9714484" y="4885754"/>
                </a:lnTo>
                <a:lnTo>
                  <a:pt x="12192000" y="4680331"/>
                </a:lnTo>
                <a:lnTo>
                  <a:pt x="12192000" y="4676077"/>
                </a:lnTo>
                <a:lnTo>
                  <a:pt x="9687433" y="4883912"/>
                </a:lnTo>
                <a:lnTo>
                  <a:pt x="9638602" y="4880293"/>
                </a:lnTo>
                <a:lnTo>
                  <a:pt x="12192000" y="4536948"/>
                </a:lnTo>
                <a:lnTo>
                  <a:pt x="12192000" y="4532694"/>
                </a:lnTo>
                <a:lnTo>
                  <a:pt x="9618091" y="4878769"/>
                </a:lnTo>
                <a:lnTo>
                  <a:pt x="9565386" y="4874832"/>
                </a:lnTo>
                <a:lnTo>
                  <a:pt x="12192000" y="4387850"/>
                </a:lnTo>
                <a:lnTo>
                  <a:pt x="12192000" y="4383532"/>
                </a:lnTo>
                <a:lnTo>
                  <a:pt x="9548749" y="4873625"/>
                </a:lnTo>
                <a:lnTo>
                  <a:pt x="9493504" y="4869498"/>
                </a:lnTo>
                <a:lnTo>
                  <a:pt x="12192254" y="4232466"/>
                </a:lnTo>
                <a:lnTo>
                  <a:pt x="12192254" y="4228148"/>
                </a:lnTo>
                <a:lnTo>
                  <a:pt x="9479470" y="4868482"/>
                </a:lnTo>
                <a:lnTo>
                  <a:pt x="9422320" y="4864227"/>
                </a:lnTo>
                <a:lnTo>
                  <a:pt x="12192000" y="4071493"/>
                </a:lnTo>
                <a:lnTo>
                  <a:pt x="12192000" y="4067048"/>
                </a:lnTo>
                <a:lnTo>
                  <a:pt x="9410129" y="4863338"/>
                </a:lnTo>
                <a:lnTo>
                  <a:pt x="9351708" y="4859020"/>
                </a:lnTo>
                <a:lnTo>
                  <a:pt x="12192000" y="3904742"/>
                </a:lnTo>
                <a:lnTo>
                  <a:pt x="12192000" y="3900297"/>
                </a:lnTo>
                <a:lnTo>
                  <a:pt x="9340850" y="4858195"/>
                </a:lnTo>
                <a:lnTo>
                  <a:pt x="9281414" y="4853813"/>
                </a:lnTo>
                <a:lnTo>
                  <a:pt x="12192000" y="3732403"/>
                </a:lnTo>
                <a:lnTo>
                  <a:pt x="12192000" y="3727831"/>
                </a:lnTo>
                <a:lnTo>
                  <a:pt x="9271444" y="4853051"/>
                </a:lnTo>
                <a:lnTo>
                  <a:pt x="9211246" y="4848606"/>
                </a:lnTo>
                <a:lnTo>
                  <a:pt x="12192000" y="3554413"/>
                </a:lnTo>
                <a:lnTo>
                  <a:pt x="12192000" y="3549650"/>
                </a:lnTo>
                <a:lnTo>
                  <a:pt x="9202166" y="4847908"/>
                </a:lnTo>
                <a:lnTo>
                  <a:pt x="9141269" y="4843399"/>
                </a:lnTo>
                <a:lnTo>
                  <a:pt x="12192000" y="3370897"/>
                </a:lnTo>
                <a:lnTo>
                  <a:pt x="12192000" y="3366199"/>
                </a:lnTo>
                <a:lnTo>
                  <a:pt x="9132824" y="4842764"/>
                </a:lnTo>
                <a:lnTo>
                  <a:pt x="9071483" y="4838192"/>
                </a:lnTo>
                <a:lnTo>
                  <a:pt x="12192000" y="3181985"/>
                </a:lnTo>
                <a:lnTo>
                  <a:pt x="12192000" y="3177223"/>
                </a:lnTo>
                <a:lnTo>
                  <a:pt x="9063545" y="4837621"/>
                </a:lnTo>
                <a:lnTo>
                  <a:pt x="9001696" y="4833049"/>
                </a:lnTo>
                <a:lnTo>
                  <a:pt x="12192000" y="2987739"/>
                </a:lnTo>
                <a:lnTo>
                  <a:pt x="12192000" y="2982786"/>
                </a:lnTo>
                <a:lnTo>
                  <a:pt x="8994204" y="4832350"/>
                </a:lnTo>
                <a:lnTo>
                  <a:pt x="8932037" y="4827778"/>
                </a:lnTo>
                <a:lnTo>
                  <a:pt x="12192000" y="2788095"/>
                </a:lnTo>
                <a:lnTo>
                  <a:pt x="12192000" y="2783078"/>
                </a:lnTo>
                <a:lnTo>
                  <a:pt x="8924861" y="4827334"/>
                </a:lnTo>
                <a:lnTo>
                  <a:pt x="8862441" y="4822698"/>
                </a:lnTo>
                <a:lnTo>
                  <a:pt x="12192000" y="2583244"/>
                </a:lnTo>
                <a:lnTo>
                  <a:pt x="12192000" y="2578100"/>
                </a:lnTo>
                <a:lnTo>
                  <a:pt x="8855583" y="4822190"/>
                </a:lnTo>
                <a:lnTo>
                  <a:pt x="8792845" y="4817555"/>
                </a:lnTo>
                <a:lnTo>
                  <a:pt x="12192000" y="2373186"/>
                </a:lnTo>
                <a:lnTo>
                  <a:pt x="12192000" y="2367979"/>
                </a:lnTo>
                <a:lnTo>
                  <a:pt x="8786305" y="4817047"/>
                </a:lnTo>
                <a:lnTo>
                  <a:pt x="8723312" y="4812411"/>
                </a:lnTo>
                <a:lnTo>
                  <a:pt x="12192000" y="2158111"/>
                </a:lnTo>
                <a:lnTo>
                  <a:pt x="12192000" y="2152650"/>
                </a:lnTo>
                <a:lnTo>
                  <a:pt x="8716962" y="4811903"/>
                </a:lnTo>
                <a:lnTo>
                  <a:pt x="8653844" y="4807268"/>
                </a:lnTo>
                <a:lnTo>
                  <a:pt x="12192000" y="1937830"/>
                </a:lnTo>
                <a:lnTo>
                  <a:pt x="12192000" y="1932369"/>
                </a:lnTo>
                <a:lnTo>
                  <a:pt x="8647684" y="4806950"/>
                </a:lnTo>
                <a:lnTo>
                  <a:pt x="8584184" y="4802251"/>
                </a:lnTo>
                <a:lnTo>
                  <a:pt x="12192000" y="1712659"/>
                </a:lnTo>
                <a:lnTo>
                  <a:pt x="12192000" y="1707070"/>
                </a:lnTo>
                <a:lnTo>
                  <a:pt x="8578342" y="4801616"/>
                </a:lnTo>
                <a:lnTo>
                  <a:pt x="8514842" y="4796917"/>
                </a:lnTo>
                <a:lnTo>
                  <a:pt x="12192000" y="1482535"/>
                </a:lnTo>
                <a:lnTo>
                  <a:pt x="12192000" y="1476820"/>
                </a:lnTo>
                <a:lnTo>
                  <a:pt x="8509000" y="4796473"/>
                </a:lnTo>
                <a:lnTo>
                  <a:pt x="8445500" y="4791774"/>
                </a:lnTo>
                <a:lnTo>
                  <a:pt x="12192000" y="1247521"/>
                </a:lnTo>
                <a:lnTo>
                  <a:pt x="12192000" y="1241679"/>
                </a:lnTo>
                <a:lnTo>
                  <a:pt x="8439721" y="4791329"/>
                </a:lnTo>
                <a:lnTo>
                  <a:pt x="8376222" y="4786567"/>
                </a:lnTo>
                <a:lnTo>
                  <a:pt x="12192000" y="1007682"/>
                </a:lnTo>
                <a:lnTo>
                  <a:pt x="12192000" y="1001713"/>
                </a:lnTo>
                <a:lnTo>
                  <a:pt x="8370444" y="4786313"/>
                </a:lnTo>
                <a:lnTo>
                  <a:pt x="8306944" y="4781550"/>
                </a:lnTo>
                <a:lnTo>
                  <a:pt x="12192000" y="763080"/>
                </a:lnTo>
                <a:lnTo>
                  <a:pt x="12192000" y="756730"/>
                </a:lnTo>
                <a:lnTo>
                  <a:pt x="8301165" y="4781106"/>
                </a:lnTo>
                <a:lnTo>
                  <a:pt x="8237220" y="4776343"/>
                </a:lnTo>
                <a:lnTo>
                  <a:pt x="12192000" y="513842"/>
                </a:lnTo>
                <a:lnTo>
                  <a:pt x="12192000" y="507492"/>
                </a:lnTo>
                <a:lnTo>
                  <a:pt x="8231823" y="4775962"/>
                </a:lnTo>
                <a:lnTo>
                  <a:pt x="8167878" y="4771200"/>
                </a:lnTo>
                <a:lnTo>
                  <a:pt x="12192000" y="259906"/>
                </a:lnTo>
                <a:lnTo>
                  <a:pt x="12192000" y="253556"/>
                </a:lnTo>
                <a:lnTo>
                  <a:pt x="8162544" y="4770819"/>
                </a:lnTo>
                <a:lnTo>
                  <a:pt x="8098473" y="4766056"/>
                </a:lnTo>
                <a:lnTo>
                  <a:pt x="12192000" y="1397"/>
                </a:lnTo>
                <a:lnTo>
                  <a:pt x="12192000" y="0"/>
                </a:lnTo>
                <a:lnTo>
                  <a:pt x="12187619" y="0"/>
                </a:lnTo>
                <a:lnTo>
                  <a:pt x="8093266" y="4765675"/>
                </a:lnTo>
                <a:lnTo>
                  <a:pt x="0" y="4165600"/>
                </a:lnTo>
                <a:lnTo>
                  <a:pt x="0" y="4169855"/>
                </a:lnTo>
                <a:lnTo>
                  <a:pt x="8089900" y="4769930"/>
                </a:lnTo>
                <a:lnTo>
                  <a:pt x="8016050" y="4855845"/>
                </a:lnTo>
                <a:lnTo>
                  <a:pt x="0" y="4684586"/>
                </a:lnTo>
                <a:lnTo>
                  <a:pt x="0" y="4688840"/>
                </a:lnTo>
                <a:lnTo>
                  <a:pt x="8012431" y="4859719"/>
                </a:lnTo>
                <a:lnTo>
                  <a:pt x="7938770" y="4945507"/>
                </a:lnTo>
                <a:lnTo>
                  <a:pt x="0" y="5192014"/>
                </a:lnTo>
                <a:lnTo>
                  <a:pt x="0" y="5196205"/>
                </a:lnTo>
                <a:lnTo>
                  <a:pt x="7935024" y="4949825"/>
                </a:lnTo>
                <a:lnTo>
                  <a:pt x="7861300" y="5035550"/>
                </a:lnTo>
                <a:lnTo>
                  <a:pt x="0" y="5687695"/>
                </a:lnTo>
                <a:lnTo>
                  <a:pt x="0" y="5691950"/>
                </a:lnTo>
                <a:lnTo>
                  <a:pt x="7857554" y="5039995"/>
                </a:lnTo>
                <a:lnTo>
                  <a:pt x="7784275" y="5125339"/>
                </a:lnTo>
                <a:lnTo>
                  <a:pt x="0" y="6172200"/>
                </a:lnTo>
                <a:lnTo>
                  <a:pt x="0" y="6176518"/>
                </a:lnTo>
                <a:lnTo>
                  <a:pt x="7780084" y="5130165"/>
                </a:lnTo>
                <a:lnTo>
                  <a:pt x="7706995" y="5215255"/>
                </a:lnTo>
                <a:lnTo>
                  <a:pt x="0" y="6644704"/>
                </a:lnTo>
                <a:lnTo>
                  <a:pt x="0" y="6649022"/>
                </a:lnTo>
                <a:lnTo>
                  <a:pt x="7702550" y="5220272"/>
                </a:lnTo>
                <a:lnTo>
                  <a:pt x="7629716" y="5305108"/>
                </a:lnTo>
                <a:lnTo>
                  <a:pt x="1051878" y="6858000"/>
                </a:lnTo>
                <a:lnTo>
                  <a:pt x="1070293" y="6858000"/>
                </a:lnTo>
                <a:lnTo>
                  <a:pt x="7625081" y="5310569"/>
                </a:lnTo>
                <a:lnTo>
                  <a:pt x="7552500" y="5395024"/>
                </a:lnTo>
                <a:lnTo>
                  <a:pt x="2441512" y="6858000"/>
                </a:lnTo>
                <a:lnTo>
                  <a:pt x="2456879" y="6858000"/>
                </a:lnTo>
                <a:lnTo>
                  <a:pt x="7547483" y="5400866"/>
                </a:lnTo>
                <a:lnTo>
                  <a:pt x="7475284" y="5484940"/>
                </a:lnTo>
                <a:lnTo>
                  <a:pt x="3388424" y="6858000"/>
                </a:lnTo>
                <a:lnTo>
                  <a:pt x="3401759" y="6858000"/>
                </a:lnTo>
                <a:lnTo>
                  <a:pt x="7469886" y="5491226"/>
                </a:lnTo>
                <a:lnTo>
                  <a:pt x="7398068" y="5574856"/>
                </a:lnTo>
                <a:lnTo>
                  <a:pt x="4067620" y="6858000"/>
                </a:lnTo>
                <a:lnTo>
                  <a:pt x="4079431" y="6858000"/>
                </a:lnTo>
                <a:lnTo>
                  <a:pt x="7392226" y="5581650"/>
                </a:lnTo>
                <a:lnTo>
                  <a:pt x="7320788" y="5664772"/>
                </a:lnTo>
                <a:lnTo>
                  <a:pt x="4572508" y="6858000"/>
                </a:lnTo>
                <a:lnTo>
                  <a:pt x="4583176" y="6858000"/>
                </a:lnTo>
                <a:lnTo>
                  <a:pt x="7314438" y="5672138"/>
                </a:lnTo>
                <a:lnTo>
                  <a:pt x="7243572" y="5754688"/>
                </a:lnTo>
                <a:lnTo>
                  <a:pt x="4957572" y="6858000"/>
                </a:lnTo>
                <a:lnTo>
                  <a:pt x="4967351" y="6858000"/>
                </a:lnTo>
                <a:lnTo>
                  <a:pt x="7236651" y="5762689"/>
                </a:lnTo>
                <a:lnTo>
                  <a:pt x="7166357" y="5844540"/>
                </a:lnTo>
                <a:lnTo>
                  <a:pt x="5256848" y="6858000"/>
                </a:lnTo>
                <a:lnTo>
                  <a:pt x="5265865" y="6858000"/>
                </a:lnTo>
                <a:lnTo>
                  <a:pt x="7158736" y="5853367"/>
                </a:lnTo>
                <a:lnTo>
                  <a:pt x="7088886" y="5934456"/>
                </a:lnTo>
                <a:lnTo>
                  <a:pt x="5492750" y="6858000"/>
                </a:lnTo>
                <a:lnTo>
                  <a:pt x="5501196" y="6858000"/>
                </a:lnTo>
                <a:lnTo>
                  <a:pt x="7081076" y="5944172"/>
                </a:lnTo>
                <a:lnTo>
                  <a:pt x="7012178" y="6024309"/>
                </a:lnTo>
                <a:lnTo>
                  <a:pt x="5679504" y="6858000"/>
                </a:lnTo>
                <a:lnTo>
                  <a:pt x="5687505" y="6858000"/>
                </a:lnTo>
                <a:lnTo>
                  <a:pt x="7002590" y="6035167"/>
                </a:lnTo>
                <a:lnTo>
                  <a:pt x="6934644" y="6114225"/>
                </a:lnTo>
                <a:lnTo>
                  <a:pt x="5828792" y="6858000"/>
                </a:lnTo>
                <a:lnTo>
                  <a:pt x="5836412" y="6858000"/>
                </a:lnTo>
                <a:lnTo>
                  <a:pt x="6924231" y="6126353"/>
                </a:lnTo>
                <a:lnTo>
                  <a:pt x="6857429" y="6203950"/>
                </a:lnTo>
                <a:lnTo>
                  <a:pt x="5948109" y="6858000"/>
                </a:lnTo>
                <a:lnTo>
                  <a:pt x="5955348" y="6858000"/>
                </a:lnTo>
                <a:lnTo>
                  <a:pt x="6845682" y="6217793"/>
                </a:lnTo>
                <a:lnTo>
                  <a:pt x="6780149" y="6293993"/>
                </a:lnTo>
                <a:lnTo>
                  <a:pt x="6043168" y="6858000"/>
                </a:lnTo>
                <a:lnTo>
                  <a:pt x="6050153" y="6858000"/>
                </a:lnTo>
                <a:lnTo>
                  <a:pt x="6766814" y="6309614"/>
                </a:lnTo>
                <a:lnTo>
                  <a:pt x="6702933" y="6383909"/>
                </a:lnTo>
                <a:lnTo>
                  <a:pt x="6118352" y="6858000"/>
                </a:lnTo>
                <a:lnTo>
                  <a:pt x="6125083" y="6858000"/>
                </a:lnTo>
                <a:lnTo>
                  <a:pt x="6687503" y="6401880"/>
                </a:lnTo>
                <a:lnTo>
                  <a:pt x="6625718" y="6473825"/>
                </a:lnTo>
                <a:lnTo>
                  <a:pt x="6177090" y="6858000"/>
                </a:lnTo>
                <a:lnTo>
                  <a:pt x="6183440" y="6858000"/>
                </a:lnTo>
                <a:lnTo>
                  <a:pt x="6607429" y="6494907"/>
                </a:lnTo>
                <a:lnTo>
                  <a:pt x="6548374" y="6563678"/>
                </a:lnTo>
                <a:lnTo>
                  <a:pt x="6221984" y="6858000"/>
                </a:lnTo>
                <a:lnTo>
                  <a:pt x="6228334" y="6858000"/>
                </a:lnTo>
                <a:lnTo>
                  <a:pt x="6526784" y="6588951"/>
                </a:lnTo>
                <a:lnTo>
                  <a:pt x="6471285" y="6653531"/>
                </a:lnTo>
                <a:lnTo>
                  <a:pt x="6255385" y="6858000"/>
                </a:lnTo>
                <a:lnTo>
                  <a:pt x="6261735" y="6858000"/>
                </a:lnTo>
                <a:lnTo>
                  <a:pt x="6444869" y="6684709"/>
                </a:lnTo>
                <a:lnTo>
                  <a:pt x="6394450" y="6743382"/>
                </a:lnTo>
                <a:lnTo>
                  <a:pt x="6278753" y="6857682"/>
                </a:lnTo>
                <a:lnTo>
                  <a:pt x="6284786" y="6857682"/>
                </a:lnTo>
                <a:lnTo>
                  <a:pt x="6360097" y="6783070"/>
                </a:lnTo>
                <a:lnTo>
                  <a:pt x="6317234" y="6832982"/>
                </a:lnTo>
                <a:lnTo>
                  <a:pt x="6292850" y="6858000"/>
                </a:lnTo>
                <a:lnTo>
                  <a:pt x="6306249" y="6858000"/>
                </a:lnTo>
                <a:lnTo>
                  <a:pt x="6318949" y="6843459"/>
                </a:lnTo>
                <a:lnTo>
                  <a:pt x="6472174" y="6678359"/>
                </a:lnTo>
                <a:lnTo>
                  <a:pt x="6624574" y="6520625"/>
                </a:lnTo>
                <a:lnTo>
                  <a:pt x="6776403" y="6370257"/>
                </a:lnTo>
                <a:lnTo>
                  <a:pt x="6927914" y="6226937"/>
                </a:lnTo>
                <a:lnTo>
                  <a:pt x="7078409" y="6091301"/>
                </a:lnTo>
                <a:lnTo>
                  <a:pt x="7229285" y="5962650"/>
                </a:lnTo>
                <a:lnTo>
                  <a:pt x="7378700" y="5841429"/>
                </a:lnTo>
                <a:lnTo>
                  <a:pt x="7527481" y="5727700"/>
                </a:lnTo>
                <a:lnTo>
                  <a:pt x="7675753" y="5621147"/>
                </a:lnTo>
                <a:lnTo>
                  <a:pt x="7823518" y="5521706"/>
                </a:lnTo>
                <a:lnTo>
                  <a:pt x="7970330" y="5429822"/>
                </a:lnTo>
                <a:lnTo>
                  <a:pt x="8116824" y="5345113"/>
                </a:lnTo>
                <a:lnTo>
                  <a:pt x="8262874" y="5267706"/>
                </a:lnTo>
                <a:lnTo>
                  <a:pt x="8407971" y="5197856"/>
                </a:lnTo>
                <a:lnTo>
                  <a:pt x="8552561" y="5135118"/>
                </a:lnTo>
                <a:lnTo>
                  <a:pt x="8696516" y="5079619"/>
                </a:lnTo>
                <a:lnTo>
                  <a:pt x="8839962" y="5031423"/>
                </a:lnTo>
                <a:lnTo>
                  <a:pt x="8982646" y="4990592"/>
                </a:lnTo>
                <a:lnTo>
                  <a:pt x="9124696" y="4957064"/>
                </a:lnTo>
                <a:lnTo>
                  <a:pt x="9266174" y="4930839"/>
                </a:lnTo>
                <a:lnTo>
                  <a:pt x="9407144" y="4911789"/>
                </a:lnTo>
                <a:lnTo>
                  <a:pt x="9547289" y="4900168"/>
                </a:lnTo>
                <a:lnTo>
                  <a:pt x="9686989" y="4895850"/>
                </a:lnTo>
                <a:lnTo>
                  <a:pt x="9826117" y="4898835"/>
                </a:lnTo>
                <a:lnTo>
                  <a:pt x="12192000" y="5073650"/>
                </a:lnTo>
                <a:close/>
                <a:moveTo>
                  <a:pt x="6316282" y="6840538"/>
                </a:moveTo>
                <a:lnTo>
                  <a:pt x="6315139" y="6841744"/>
                </a:lnTo>
                <a:lnTo>
                  <a:pt x="6320028" y="6836093"/>
                </a:lnTo>
                <a:lnTo>
                  <a:pt x="6322949" y="6833044"/>
                </a:lnTo>
                <a:close/>
                <a:moveTo>
                  <a:pt x="9549003" y="4877880"/>
                </a:moveTo>
                <a:lnTo>
                  <a:pt x="9597707" y="4881499"/>
                </a:lnTo>
                <a:lnTo>
                  <a:pt x="9547479" y="4888230"/>
                </a:lnTo>
                <a:lnTo>
                  <a:pt x="9498711" y="4887214"/>
                </a:lnTo>
                <a:close/>
                <a:moveTo>
                  <a:pt x="9479788" y="4872736"/>
                </a:moveTo>
                <a:lnTo>
                  <a:pt x="9532366" y="4876673"/>
                </a:lnTo>
                <a:lnTo>
                  <a:pt x="9477883" y="4886770"/>
                </a:lnTo>
                <a:lnTo>
                  <a:pt x="9425178" y="4885627"/>
                </a:lnTo>
                <a:close/>
                <a:moveTo>
                  <a:pt x="6724650" y="6388926"/>
                </a:moveTo>
                <a:lnTo>
                  <a:pt x="6780467" y="6326315"/>
                </a:lnTo>
                <a:lnTo>
                  <a:pt x="6831902" y="6284659"/>
                </a:lnTo>
                <a:lnTo>
                  <a:pt x="6775704" y="6345238"/>
                </a:lnTo>
                <a:close/>
                <a:moveTo>
                  <a:pt x="6750494" y="6372352"/>
                </a:moveTo>
                <a:lnTo>
                  <a:pt x="6699123" y="6427788"/>
                </a:lnTo>
                <a:lnTo>
                  <a:pt x="6652705" y="6469571"/>
                </a:lnTo>
                <a:lnTo>
                  <a:pt x="6703505" y="6412421"/>
                </a:lnTo>
                <a:close/>
                <a:moveTo>
                  <a:pt x="9197086" y="4906455"/>
                </a:moveTo>
                <a:lnTo>
                  <a:pt x="9139936" y="4908169"/>
                </a:lnTo>
                <a:lnTo>
                  <a:pt x="9199944" y="4885055"/>
                </a:lnTo>
                <a:lnTo>
                  <a:pt x="9257094" y="4886325"/>
                </a:lnTo>
                <a:close/>
                <a:moveTo>
                  <a:pt x="9269476" y="4886579"/>
                </a:moveTo>
                <a:lnTo>
                  <a:pt x="9324657" y="4887722"/>
                </a:lnTo>
                <a:lnTo>
                  <a:pt x="9266999" y="4904232"/>
                </a:lnTo>
                <a:lnTo>
                  <a:pt x="9211755" y="4905947"/>
                </a:lnTo>
                <a:close/>
                <a:moveTo>
                  <a:pt x="8914574" y="4947984"/>
                </a:moveTo>
                <a:lnTo>
                  <a:pt x="8855075" y="4952937"/>
                </a:lnTo>
                <a:lnTo>
                  <a:pt x="8918575" y="4919282"/>
                </a:lnTo>
                <a:lnTo>
                  <a:pt x="8978011" y="4917440"/>
                </a:lnTo>
                <a:close/>
                <a:moveTo>
                  <a:pt x="8988298" y="4917123"/>
                </a:moveTo>
                <a:lnTo>
                  <a:pt x="9046718" y="4915345"/>
                </a:lnTo>
                <a:lnTo>
                  <a:pt x="8985250" y="4942205"/>
                </a:lnTo>
                <a:lnTo>
                  <a:pt x="8926830" y="4947031"/>
                </a:lnTo>
                <a:close/>
                <a:moveTo>
                  <a:pt x="7247445" y="5876925"/>
                </a:moveTo>
                <a:lnTo>
                  <a:pt x="7311518" y="5810695"/>
                </a:lnTo>
                <a:lnTo>
                  <a:pt x="7370255" y="5776722"/>
                </a:lnTo>
                <a:lnTo>
                  <a:pt x="7306119" y="5840222"/>
                </a:lnTo>
                <a:close/>
                <a:moveTo>
                  <a:pt x="7292404" y="5853811"/>
                </a:moveTo>
                <a:lnTo>
                  <a:pt x="7230110" y="5915533"/>
                </a:lnTo>
                <a:lnTo>
                  <a:pt x="7172960" y="5953633"/>
                </a:lnTo>
                <a:lnTo>
                  <a:pt x="7235127" y="5889371"/>
                </a:lnTo>
                <a:close/>
                <a:moveTo>
                  <a:pt x="8630539" y="5011547"/>
                </a:moveTo>
                <a:lnTo>
                  <a:pt x="8569452" y="5019739"/>
                </a:lnTo>
                <a:lnTo>
                  <a:pt x="8635365" y="4975289"/>
                </a:lnTo>
                <a:lnTo>
                  <a:pt x="8696261" y="4970209"/>
                </a:lnTo>
                <a:close/>
                <a:moveTo>
                  <a:pt x="8705469" y="4969637"/>
                </a:moveTo>
                <a:lnTo>
                  <a:pt x="8765731" y="4964621"/>
                </a:lnTo>
                <a:lnTo>
                  <a:pt x="8701024" y="5002086"/>
                </a:lnTo>
                <a:lnTo>
                  <a:pt x="8640699" y="5010150"/>
                </a:lnTo>
                <a:close/>
                <a:moveTo>
                  <a:pt x="7545895" y="5608701"/>
                </a:moveTo>
                <a:lnTo>
                  <a:pt x="7612570" y="5542661"/>
                </a:lnTo>
                <a:lnTo>
                  <a:pt x="7673531" y="5516245"/>
                </a:lnTo>
                <a:lnTo>
                  <a:pt x="7606793" y="5579301"/>
                </a:lnTo>
                <a:close/>
                <a:moveTo>
                  <a:pt x="7596695" y="5588953"/>
                </a:moveTo>
                <a:lnTo>
                  <a:pt x="7531100" y="5650929"/>
                </a:lnTo>
                <a:lnTo>
                  <a:pt x="7471093" y="5682679"/>
                </a:lnTo>
                <a:lnTo>
                  <a:pt x="7536625" y="5617782"/>
                </a:lnTo>
                <a:close/>
                <a:moveTo>
                  <a:pt x="8344472" y="5097018"/>
                </a:moveTo>
                <a:lnTo>
                  <a:pt x="8282369" y="5108512"/>
                </a:lnTo>
                <a:lnTo>
                  <a:pt x="8350187" y="5053521"/>
                </a:lnTo>
                <a:lnTo>
                  <a:pt x="8412226" y="5045202"/>
                </a:lnTo>
                <a:close/>
                <a:moveTo>
                  <a:pt x="8420671" y="5044059"/>
                </a:moveTo>
                <a:lnTo>
                  <a:pt x="8482203" y="5035741"/>
                </a:lnTo>
                <a:lnTo>
                  <a:pt x="8415338" y="5083874"/>
                </a:lnTo>
                <a:lnTo>
                  <a:pt x="8353679" y="5095304"/>
                </a:lnTo>
                <a:close/>
                <a:moveTo>
                  <a:pt x="7843584" y="5361242"/>
                </a:moveTo>
                <a:lnTo>
                  <a:pt x="7912100" y="5296599"/>
                </a:lnTo>
                <a:lnTo>
                  <a:pt x="7974203" y="5278819"/>
                </a:lnTo>
                <a:lnTo>
                  <a:pt x="7905750" y="5340350"/>
                </a:lnTo>
                <a:close/>
                <a:moveTo>
                  <a:pt x="7897813" y="5347462"/>
                </a:moveTo>
                <a:lnTo>
                  <a:pt x="7830312" y="5408295"/>
                </a:lnTo>
                <a:lnTo>
                  <a:pt x="7768718" y="5432044"/>
                </a:lnTo>
                <a:lnTo>
                  <a:pt x="7835900" y="5368163"/>
                </a:lnTo>
                <a:close/>
                <a:moveTo>
                  <a:pt x="8056563" y="5204397"/>
                </a:moveTo>
                <a:lnTo>
                  <a:pt x="7993698" y="5219256"/>
                </a:lnTo>
                <a:lnTo>
                  <a:pt x="8063167" y="5153470"/>
                </a:lnTo>
                <a:lnTo>
                  <a:pt x="8125969" y="5141849"/>
                </a:lnTo>
                <a:close/>
                <a:moveTo>
                  <a:pt x="8133969" y="5140389"/>
                </a:moveTo>
                <a:lnTo>
                  <a:pt x="8196390" y="5128768"/>
                </a:lnTo>
                <a:lnTo>
                  <a:pt x="8128000" y="5187950"/>
                </a:lnTo>
                <a:lnTo>
                  <a:pt x="8065389" y="5202682"/>
                </a:lnTo>
                <a:close/>
                <a:moveTo>
                  <a:pt x="8050022" y="5210239"/>
                </a:moveTo>
                <a:lnTo>
                  <a:pt x="7981188" y="5272278"/>
                </a:lnTo>
                <a:lnTo>
                  <a:pt x="7918577" y="5290249"/>
                </a:lnTo>
                <a:lnTo>
                  <a:pt x="7987538" y="5224971"/>
                </a:lnTo>
                <a:close/>
                <a:moveTo>
                  <a:pt x="7983284" y="5276088"/>
                </a:moveTo>
                <a:lnTo>
                  <a:pt x="8044879" y="5258499"/>
                </a:lnTo>
                <a:lnTo>
                  <a:pt x="7977506" y="5316157"/>
                </a:lnTo>
                <a:lnTo>
                  <a:pt x="7915847" y="5336921"/>
                </a:lnTo>
                <a:close/>
                <a:moveTo>
                  <a:pt x="7990459" y="5269738"/>
                </a:moveTo>
                <a:lnTo>
                  <a:pt x="8058594" y="5208270"/>
                </a:lnTo>
                <a:lnTo>
                  <a:pt x="8120698" y="5193602"/>
                </a:lnTo>
                <a:lnTo>
                  <a:pt x="8052626" y="5251895"/>
                </a:lnTo>
                <a:close/>
                <a:moveTo>
                  <a:pt x="8129715" y="5191506"/>
                </a:moveTo>
                <a:lnTo>
                  <a:pt x="8191246" y="5176965"/>
                </a:lnTo>
                <a:lnTo>
                  <a:pt x="8124063" y="5231448"/>
                </a:lnTo>
                <a:lnTo>
                  <a:pt x="8062405" y="5249101"/>
                </a:lnTo>
                <a:close/>
                <a:moveTo>
                  <a:pt x="8136700" y="5185474"/>
                </a:moveTo>
                <a:lnTo>
                  <a:pt x="8204708" y="5127244"/>
                </a:lnTo>
                <a:lnTo>
                  <a:pt x="8266748" y="5115751"/>
                </a:lnTo>
                <a:lnTo>
                  <a:pt x="8198866" y="5170805"/>
                </a:lnTo>
                <a:close/>
                <a:moveTo>
                  <a:pt x="8275511" y="5114100"/>
                </a:moveTo>
                <a:lnTo>
                  <a:pt x="8337043" y="5102670"/>
                </a:lnTo>
                <a:lnTo>
                  <a:pt x="8269986" y="5154041"/>
                </a:lnTo>
                <a:lnTo>
                  <a:pt x="8208328" y="5168583"/>
                </a:lnTo>
                <a:close/>
                <a:moveTo>
                  <a:pt x="8273669" y="5110163"/>
                </a:moveTo>
                <a:lnTo>
                  <a:pt x="8211122" y="5121720"/>
                </a:lnTo>
                <a:lnTo>
                  <a:pt x="8279765" y="5062982"/>
                </a:lnTo>
                <a:lnTo>
                  <a:pt x="8342122" y="5054600"/>
                </a:lnTo>
                <a:close/>
                <a:moveTo>
                  <a:pt x="8202803" y="5123307"/>
                </a:moveTo>
                <a:lnTo>
                  <a:pt x="8139938" y="5134928"/>
                </a:lnTo>
                <a:lnTo>
                  <a:pt x="8209281" y="5072444"/>
                </a:lnTo>
                <a:lnTo>
                  <a:pt x="8272019" y="5063998"/>
                </a:lnTo>
                <a:close/>
                <a:moveTo>
                  <a:pt x="8132001" y="5136388"/>
                </a:moveTo>
                <a:lnTo>
                  <a:pt x="8068819" y="5148136"/>
                </a:lnTo>
                <a:lnTo>
                  <a:pt x="8138669" y="5081905"/>
                </a:lnTo>
                <a:lnTo>
                  <a:pt x="8201724" y="5073460"/>
                </a:lnTo>
                <a:close/>
                <a:moveTo>
                  <a:pt x="8061135" y="5149850"/>
                </a:moveTo>
                <a:lnTo>
                  <a:pt x="7997635" y="5161661"/>
                </a:lnTo>
                <a:lnTo>
                  <a:pt x="8068247" y="5091811"/>
                </a:lnTo>
                <a:lnTo>
                  <a:pt x="8131747" y="5083302"/>
                </a:lnTo>
                <a:close/>
                <a:moveTo>
                  <a:pt x="8055419" y="5155248"/>
                </a:moveTo>
                <a:lnTo>
                  <a:pt x="7985569" y="5221478"/>
                </a:lnTo>
                <a:lnTo>
                  <a:pt x="7922069" y="5236401"/>
                </a:lnTo>
                <a:lnTo>
                  <a:pt x="7992301" y="5166932"/>
                </a:lnTo>
                <a:close/>
                <a:moveTo>
                  <a:pt x="7979219" y="5227320"/>
                </a:moveTo>
                <a:lnTo>
                  <a:pt x="7909369" y="5293106"/>
                </a:lnTo>
                <a:lnTo>
                  <a:pt x="7846378" y="5311140"/>
                </a:lnTo>
                <a:lnTo>
                  <a:pt x="7916228" y="5242116"/>
                </a:lnTo>
                <a:close/>
                <a:moveTo>
                  <a:pt x="7903019" y="5299456"/>
                </a:moveTo>
                <a:lnTo>
                  <a:pt x="7833931" y="5364798"/>
                </a:lnTo>
                <a:lnTo>
                  <a:pt x="7771320" y="5385816"/>
                </a:lnTo>
                <a:lnTo>
                  <a:pt x="7840472" y="5317363"/>
                </a:lnTo>
                <a:close/>
                <a:moveTo>
                  <a:pt x="7826819" y="5371719"/>
                </a:moveTo>
                <a:lnTo>
                  <a:pt x="7758431" y="5436362"/>
                </a:lnTo>
                <a:lnTo>
                  <a:pt x="7696264" y="5460365"/>
                </a:lnTo>
                <a:lnTo>
                  <a:pt x="7764653" y="5392547"/>
                </a:lnTo>
                <a:close/>
                <a:moveTo>
                  <a:pt x="7750619" y="5444046"/>
                </a:moveTo>
                <a:lnTo>
                  <a:pt x="7683056" y="5508054"/>
                </a:lnTo>
                <a:lnTo>
                  <a:pt x="7621397" y="5534787"/>
                </a:lnTo>
                <a:lnTo>
                  <a:pt x="7688517" y="5467350"/>
                </a:lnTo>
                <a:close/>
                <a:moveTo>
                  <a:pt x="7685406" y="5511610"/>
                </a:moveTo>
                <a:lnTo>
                  <a:pt x="7745476" y="5485511"/>
                </a:lnTo>
                <a:lnTo>
                  <a:pt x="7679944" y="5544566"/>
                </a:lnTo>
                <a:lnTo>
                  <a:pt x="7619937" y="5573586"/>
                </a:lnTo>
                <a:close/>
                <a:moveTo>
                  <a:pt x="7694422" y="5503101"/>
                </a:moveTo>
                <a:lnTo>
                  <a:pt x="7761034" y="5440045"/>
                </a:lnTo>
                <a:lnTo>
                  <a:pt x="7821994" y="5416550"/>
                </a:lnTo>
                <a:lnTo>
                  <a:pt x="7755382" y="5476621"/>
                </a:lnTo>
                <a:close/>
                <a:moveTo>
                  <a:pt x="7833043" y="5412296"/>
                </a:moveTo>
                <a:lnTo>
                  <a:pt x="7893177" y="5389118"/>
                </a:lnTo>
                <a:lnTo>
                  <a:pt x="7827709" y="5445189"/>
                </a:lnTo>
                <a:lnTo>
                  <a:pt x="7767574" y="5471287"/>
                </a:lnTo>
                <a:close/>
                <a:moveTo>
                  <a:pt x="7841869" y="5404358"/>
                </a:moveTo>
                <a:lnTo>
                  <a:pt x="7908354" y="5344414"/>
                </a:lnTo>
                <a:lnTo>
                  <a:pt x="7969377" y="5323904"/>
                </a:lnTo>
                <a:lnTo>
                  <a:pt x="7902829" y="5381054"/>
                </a:lnTo>
                <a:close/>
                <a:moveTo>
                  <a:pt x="7980045" y="5320348"/>
                </a:moveTo>
                <a:lnTo>
                  <a:pt x="8040244" y="5300091"/>
                </a:lnTo>
                <a:lnTo>
                  <a:pt x="7974394" y="5353050"/>
                </a:lnTo>
                <a:lnTo>
                  <a:pt x="7914195" y="5376228"/>
                </a:lnTo>
                <a:close/>
                <a:moveTo>
                  <a:pt x="7988682" y="5312982"/>
                </a:moveTo>
                <a:lnTo>
                  <a:pt x="8055102" y="5255832"/>
                </a:lnTo>
                <a:lnTo>
                  <a:pt x="8116062" y="5238369"/>
                </a:lnTo>
                <a:lnTo>
                  <a:pt x="8049705" y="5292217"/>
                </a:lnTo>
                <a:close/>
                <a:moveTo>
                  <a:pt x="8126476" y="5235639"/>
                </a:moveTo>
                <a:lnTo>
                  <a:pt x="8186738" y="5218367"/>
                </a:lnTo>
                <a:lnTo>
                  <a:pt x="8121460" y="5268341"/>
                </a:lnTo>
                <a:lnTo>
                  <a:pt x="8061135" y="5288598"/>
                </a:lnTo>
                <a:close/>
                <a:moveTo>
                  <a:pt x="8134858" y="5228844"/>
                </a:moveTo>
                <a:lnTo>
                  <a:pt x="8201216" y="5174996"/>
                </a:lnTo>
                <a:lnTo>
                  <a:pt x="8262239" y="5160645"/>
                </a:lnTo>
                <a:lnTo>
                  <a:pt x="8195945" y="5211445"/>
                </a:lnTo>
                <a:close/>
                <a:moveTo>
                  <a:pt x="8272272" y="5158232"/>
                </a:moveTo>
                <a:lnTo>
                  <a:pt x="8332534" y="5144008"/>
                </a:lnTo>
                <a:lnTo>
                  <a:pt x="8267382" y="5190871"/>
                </a:lnTo>
                <a:lnTo>
                  <a:pt x="8207057" y="5208143"/>
                </a:lnTo>
                <a:close/>
                <a:moveTo>
                  <a:pt x="8280527" y="5151882"/>
                </a:moveTo>
                <a:lnTo>
                  <a:pt x="8346694" y="5101082"/>
                </a:lnTo>
                <a:lnTo>
                  <a:pt x="8407718" y="5089779"/>
                </a:lnTo>
                <a:lnTo>
                  <a:pt x="8341043" y="5137150"/>
                </a:lnTo>
                <a:close/>
                <a:moveTo>
                  <a:pt x="8417496" y="5088382"/>
                </a:moveTo>
                <a:lnTo>
                  <a:pt x="8477758" y="5077206"/>
                </a:lnTo>
                <a:lnTo>
                  <a:pt x="8412670" y="5120958"/>
                </a:lnTo>
                <a:lnTo>
                  <a:pt x="8352345" y="5135182"/>
                </a:lnTo>
                <a:close/>
                <a:moveTo>
                  <a:pt x="8425561" y="5082540"/>
                </a:moveTo>
                <a:lnTo>
                  <a:pt x="8491601" y="5035106"/>
                </a:lnTo>
                <a:lnTo>
                  <a:pt x="8552561" y="5026851"/>
                </a:lnTo>
                <a:lnTo>
                  <a:pt x="8486584" y="5071301"/>
                </a:lnTo>
                <a:close/>
                <a:moveTo>
                  <a:pt x="8562022" y="5025390"/>
                </a:moveTo>
                <a:lnTo>
                  <a:pt x="8622284" y="5017326"/>
                </a:lnTo>
                <a:lnTo>
                  <a:pt x="8557451" y="5057902"/>
                </a:lnTo>
                <a:lnTo>
                  <a:pt x="8497062" y="5069078"/>
                </a:lnTo>
                <a:close/>
                <a:moveTo>
                  <a:pt x="8560498" y="5021326"/>
                </a:moveTo>
                <a:lnTo>
                  <a:pt x="8498904" y="5029645"/>
                </a:lnTo>
                <a:lnTo>
                  <a:pt x="8565706" y="4981575"/>
                </a:lnTo>
                <a:lnTo>
                  <a:pt x="8627173" y="4976495"/>
                </a:lnTo>
                <a:close/>
                <a:moveTo>
                  <a:pt x="8489950" y="5030851"/>
                </a:moveTo>
                <a:lnTo>
                  <a:pt x="8427910" y="5039170"/>
                </a:lnTo>
                <a:lnTo>
                  <a:pt x="8495538" y="4987417"/>
                </a:lnTo>
                <a:lnTo>
                  <a:pt x="8557514" y="4982274"/>
                </a:lnTo>
                <a:close/>
                <a:moveTo>
                  <a:pt x="8419465" y="5040313"/>
                </a:moveTo>
                <a:lnTo>
                  <a:pt x="8356600" y="5048250"/>
                </a:lnTo>
                <a:lnTo>
                  <a:pt x="8424990" y="4992815"/>
                </a:lnTo>
                <a:lnTo>
                  <a:pt x="8487346" y="4987608"/>
                </a:lnTo>
                <a:close/>
                <a:moveTo>
                  <a:pt x="8348917" y="5049774"/>
                </a:moveTo>
                <a:lnTo>
                  <a:pt x="8286115" y="5058220"/>
                </a:lnTo>
                <a:lnTo>
                  <a:pt x="8355203" y="4999038"/>
                </a:lnTo>
                <a:lnTo>
                  <a:pt x="8417878" y="4993831"/>
                </a:lnTo>
                <a:close/>
                <a:moveTo>
                  <a:pt x="8278369" y="5059299"/>
                </a:moveTo>
                <a:lnTo>
                  <a:pt x="8215313" y="5067745"/>
                </a:lnTo>
                <a:lnTo>
                  <a:pt x="8285163" y="5004880"/>
                </a:lnTo>
                <a:lnTo>
                  <a:pt x="8348155" y="4999673"/>
                </a:lnTo>
                <a:close/>
                <a:moveTo>
                  <a:pt x="8207883" y="5068761"/>
                </a:moveTo>
                <a:lnTo>
                  <a:pt x="8144383" y="5077270"/>
                </a:lnTo>
                <a:lnTo>
                  <a:pt x="8214424" y="5010150"/>
                </a:lnTo>
                <a:lnTo>
                  <a:pt x="8277924" y="5004880"/>
                </a:lnTo>
                <a:close/>
                <a:moveTo>
                  <a:pt x="8137335" y="5078222"/>
                </a:moveTo>
                <a:lnTo>
                  <a:pt x="8073835" y="5086795"/>
                </a:lnTo>
                <a:lnTo>
                  <a:pt x="8144257" y="5016500"/>
                </a:lnTo>
                <a:lnTo>
                  <a:pt x="8207757" y="5011230"/>
                </a:lnTo>
                <a:close/>
                <a:moveTo>
                  <a:pt x="8066850" y="5087684"/>
                </a:moveTo>
                <a:lnTo>
                  <a:pt x="8003350" y="5096256"/>
                </a:lnTo>
                <a:lnTo>
                  <a:pt x="8074851" y="5022342"/>
                </a:lnTo>
                <a:lnTo>
                  <a:pt x="8138351" y="5017072"/>
                </a:lnTo>
                <a:close/>
                <a:moveTo>
                  <a:pt x="8061833" y="5092637"/>
                </a:moveTo>
                <a:lnTo>
                  <a:pt x="7990269" y="5162550"/>
                </a:lnTo>
                <a:lnTo>
                  <a:pt x="7926769" y="5174361"/>
                </a:lnTo>
                <a:lnTo>
                  <a:pt x="7997952" y="5100765"/>
                </a:lnTo>
                <a:close/>
                <a:moveTo>
                  <a:pt x="7985633" y="5168329"/>
                </a:moveTo>
                <a:lnTo>
                  <a:pt x="7914957" y="5238179"/>
                </a:lnTo>
                <a:lnTo>
                  <a:pt x="7851457" y="5253165"/>
                </a:lnTo>
                <a:lnTo>
                  <a:pt x="7922260" y="5179949"/>
                </a:lnTo>
                <a:close/>
                <a:moveTo>
                  <a:pt x="7909433" y="5244021"/>
                </a:moveTo>
                <a:lnTo>
                  <a:pt x="7839202" y="5313871"/>
                </a:lnTo>
                <a:lnTo>
                  <a:pt x="7775702" y="5331968"/>
                </a:lnTo>
                <a:lnTo>
                  <a:pt x="7846060" y="5259197"/>
                </a:lnTo>
                <a:close/>
                <a:moveTo>
                  <a:pt x="7833233" y="5319776"/>
                </a:moveTo>
                <a:lnTo>
                  <a:pt x="7763383" y="5388864"/>
                </a:lnTo>
                <a:lnTo>
                  <a:pt x="7700391" y="5410010"/>
                </a:lnTo>
                <a:lnTo>
                  <a:pt x="7770241" y="5337810"/>
                </a:lnTo>
                <a:close/>
                <a:moveTo>
                  <a:pt x="7756652" y="5395659"/>
                </a:moveTo>
                <a:lnTo>
                  <a:pt x="7687437" y="5464175"/>
                </a:lnTo>
                <a:lnTo>
                  <a:pt x="7624826" y="5488305"/>
                </a:lnTo>
                <a:lnTo>
                  <a:pt x="7694041" y="5416677"/>
                </a:lnTo>
                <a:close/>
                <a:moveTo>
                  <a:pt x="7679944" y="5471859"/>
                </a:moveTo>
                <a:lnTo>
                  <a:pt x="7611428" y="5539677"/>
                </a:lnTo>
                <a:lnTo>
                  <a:pt x="7549261" y="5566664"/>
                </a:lnTo>
                <a:lnTo>
                  <a:pt x="7617841" y="5495798"/>
                </a:lnTo>
                <a:close/>
                <a:moveTo>
                  <a:pt x="7603109" y="5548059"/>
                </a:moveTo>
                <a:lnTo>
                  <a:pt x="7535419" y="5615115"/>
                </a:lnTo>
                <a:lnTo>
                  <a:pt x="7473823" y="5644833"/>
                </a:lnTo>
                <a:lnTo>
                  <a:pt x="7541578" y="5574983"/>
                </a:lnTo>
                <a:close/>
                <a:moveTo>
                  <a:pt x="7526147" y="5624259"/>
                </a:moveTo>
                <a:lnTo>
                  <a:pt x="7458139" y="5689600"/>
                </a:lnTo>
                <a:lnTo>
                  <a:pt x="7397306" y="5721922"/>
                </a:lnTo>
                <a:lnTo>
                  <a:pt x="7464044" y="5652897"/>
                </a:lnTo>
                <a:close/>
                <a:moveTo>
                  <a:pt x="7448994" y="5700459"/>
                </a:moveTo>
                <a:lnTo>
                  <a:pt x="7383399" y="5765419"/>
                </a:lnTo>
                <a:lnTo>
                  <a:pt x="7323519" y="5800027"/>
                </a:lnTo>
                <a:lnTo>
                  <a:pt x="7389051" y="5732272"/>
                </a:lnTo>
                <a:close/>
                <a:moveTo>
                  <a:pt x="7385050" y="5768340"/>
                </a:moveTo>
                <a:lnTo>
                  <a:pt x="7442200" y="5735193"/>
                </a:lnTo>
                <a:lnTo>
                  <a:pt x="7379844" y="5794185"/>
                </a:lnTo>
                <a:lnTo>
                  <a:pt x="7322694" y="5829999"/>
                </a:lnTo>
                <a:close/>
                <a:moveTo>
                  <a:pt x="7396925" y="5756593"/>
                </a:moveTo>
                <a:lnTo>
                  <a:pt x="7460996" y="5693093"/>
                </a:lnTo>
                <a:lnTo>
                  <a:pt x="7519861" y="5661787"/>
                </a:lnTo>
                <a:lnTo>
                  <a:pt x="7455726" y="5722493"/>
                </a:lnTo>
                <a:close/>
                <a:moveTo>
                  <a:pt x="7533894" y="5654421"/>
                </a:moveTo>
                <a:lnTo>
                  <a:pt x="7591425" y="5623878"/>
                </a:lnTo>
                <a:lnTo>
                  <a:pt x="7528941" y="5680202"/>
                </a:lnTo>
                <a:lnTo>
                  <a:pt x="7471791" y="5713413"/>
                </a:lnTo>
                <a:close/>
                <a:moveTo>
                  <a:pt x="7545451" y="5643499"/>
                </a:moveTo>
                <a:lnTo>
                  <a:pt x="7609586" y="5582857"/>
                </a:lnTo>
                <a:lnTo>
                  <a:pt x="7668514" y="5554409"/>
                </a:lnTo>
                <a:lnTo>
                  <a:pt x="7604379" y="5612257"/>
                </a:lnTo>
                <a:close/>
                <a:moveTo>
                  <a:pt x="7682167" y="5547805"/>
                </a:moveTo>
                <a:lnTo>
                  <a:pt x="7739888" y="5519992"/>
                </a:lnTo>
                <a:lnTo>
                  <a:pt x="7677341" y="5573522"/>
                </a:lnTo>
                <a:lnTo>
                  <a:pt x="7619746" y="5604066"/>
                </a:lnTo>
                <a:close/>
                <a:moveTo>
                  <a:pt x="7693407" y="5537708"/>
                </a:moveTo>
                <a:lnTo>
                  <a:pt x="7757478" y="5479923"/>
                </a:lnTo>
                <a:lnTo>
                  <a:pt x="7816596" y="5454523"/>
                </a:lnTo>
                <a:lnTo>
                  <a:pt x="7752461" y="5509451"/>
                </a:lnTo>
                <a:close/>
                <a:moveTo>
                  <a:pt x="7829550" y="5448300"/>
                </a:moveTo>
                <a:lnTo>
                  <a:pt x="7887399" y="5423218"/>
                </a:lnTo>
                <a:lnTo>
                  <a:pt x="7824851" y="5474018"/>
                </a:lnTo>
                <a:lnTo>
                  <a:pt x="7767130" y="5501831"/>
                </a:lnTo>
                <a:close/>
                <a:moveTo>
                  <a:pt x="7840472" y="5438966"/>
                </a:moveTo>
                <a:lnTo>
                  <a:pt x="7904607" y="5384038"/>
                </a:lnTo>
                <a:lnTo>
                  <a:pt x="7963789" y="5361242"/>
                </a:lnTo>
                <a:lnTo>
                  <a:pt x="7899654" y="5413312"/>
                </a:lnTo>
                <a:close/>
                <a:moveTo>
                  <a:pt x="7976553" y="5356416"/>
                </a:moveTo>
                <a:lnTo>
                  <a:pt x="8034528" y="5334064"/>
                </a:lnTo>
                <a:lnTo>
                  <a:pt x="7971981" y="5381943"/>
                </a:lnTo>
                <a:lnTo>
                  <a:pt x="7914069" y="5407343"/>
                </a:lnTo>
                <a:close/>
                <a:moveTo>
                  <a:pt x="7987220" y="5347716"/>
                </a:moveTo>
                <a:lnTo>
                  <a:pt x="8051293" y="5295773"/>
                </a:lnTo>
                <a:lnTo>
                  <a:pt x="8110538" y="5275898"/>
                </a:lnTo>
                <a:lnTo>
                  <a:pt x="8046466" y="5324920"/>
                </a:lnTo>
                <a:close/>
                <a:moveTo>
                  <a:pt x="8122984" y="5271516"/>
                </a:moveTo>
                <a:lnTo>
                  <a:pt x="8181086" y="5252022"/>
                </a:lnTo>
                <a:lnTo>
                  <a:pt x="8118539" y="5296980"/>
                </a:lnTo>
                <a:lnTo>
                  <a:pt x="8060500" y="5319332"/>
                </a:lnTo>
                <a:close/>
                <a:moveTo>
                  <a:pt x="8133398" y="5263515"/>
                </a:moveTo>
                <a:lnTo>
                  <a:pt x="8197406" y="5214557"/>
                </a:lnTo>
                <a:lnTo>
                  <a:pt x="8256778" y="5197602"/>
                </a:lnTo>
                <a:lnTo>
                  <a:pt x="8192706" y="5243640"/>
                </a:lnTo>
                <a:close/>
                <a:moveTo>
                  <a:pt x="8268716" y="5194300"/>
                </a:moveTo>
                <a:lnTo>
                  <a:pt x="8326882" y="5177663"/>
                </a:lnTo>
                <a:lnTo>
                  <a:pt x="8264398" y="5219700"/>
                </a:lnTo>
                <a:lnTo>
                  <a:pt x="8206295" y="5239258"/>
                </a:lnTo>
                <a:close/>
                <a:moveTo>
                  <a:pt x="8278940" y="5186998"/>
                </a:moveTo>
                <a:lnTo>
                  <a:pt x="8342820" y="5141024"/>
                </a:lnTo>
                <a:lnTo>
                  <a:pt x="8402193" y="5126990"/>
                </a:lnTo>
                <a:lnTo>
                  <a:pt x="8338312" y="5169980"/>
                </a:lnTo>
                <a:close/>
                <a:moveTo>
                  <a:pt x="8413750" y="5124450"/>
                </a:moveTo>
                <a:lnTo>
                  <a:pt x="8471980" y="5110671"/>
                </a:lnTo>
                <a:lnTo>
                  <a:pt x="8409559" y="5149723"/>
                </a:lnTo>
                <a:lnTo>
                  <a:pt x="8351330" y="5166424"/>
                </a:lnTo>
                <a:close/>
                <a:moveTo>
                  <a:pt x="8423719" y="5117719"/>
                </a:moveTo>
                <a:lnTo>
                  <a:pt x="8487537" y="5074793"/>
                </a:lnTo>
                <a:lnTo>
                  <a:pt x="8546909" y="5063808"/>
                </a:lnTo>
                <a:lnTo>
                  <a:pt x="8483409" y="5103686"/>
                </a:lnTo>
                <a:close/>
                <a:moveTo>
                  <a:pt x="8558276" y="5061649"/>
                </a:moveTo>
                <a:lnTo>
                  <a:pt x="8616632" y="5050854"/>
                </a:lnTo>
                <a:lnTo>
                  <a:pt x="8554276" y="5086922"/>
                </a:lnTo>
                <a:lnTo>
                  <a:pt x="8495982" y="5100701"/>
                </a:lnTo>
                <a:close/>
                <a:moveTo>
                  <a:pt x="8568055" y="5055299"/>
                </a:moveTo>
                <a:lnTo>
                  <a:pt x="8631555" y="5015421"/>
                </a:lnTo>
                <a:lnTo>
                  <a:pt x="8690991" y="5007420"/>
                </a:lnTo>
                <a:lnTo>
                  <a:pt x="8627491" y="5044250"/>
                </a:lnTo>
                <a:close/>
                <a:moveTo>
                  <a:pt x="8702231" y="5005959"/>
                </a:moveTo>
                <a:lnTo>
                  <a:pt x="8760587" y="4998085"/>
                </a:lnTo>
                <a:lnTo>
                  <a:pt x="8698420" y="5031105"/>
                </a:lnTo>
                <a:lnTo>
                  <a:pt x="8640001" y="5041964"/>
                </a:lnTo>
                <a:close/>
                <a:moveTo>
                  <a:pt x="8711882" y="5000371"/>
                </a:moveTo>
                <a:lnTo>
                  <a:pt x="8775382" y="4963605"/>
                </a:lnTo>
                <a:lnTo>
                  <a:pt x="8834819" y="4958715"/>
                </a:lnTo>
                <a:lnTo>
                  <a:pt x="8771319" y="4992370"/>
                </a:lnTo>
                <a:close/>
                <a:moveTo>
                  <a:pt x="8845614" y="4957826"/>
                </a:moveTo>
                <a:lnTo>
                  <a:pt x="8903970" y="4952937"/>
                </a:lnTo>
                <a:lnTo>
                  <a:pt x="8841931" y="4982909"/>
                </a:lnTo>
                <a:lnTo>
                  <a:pt x="8783510" y="4990783"/>
                </a:lnTo>
                <a:close/>
                <a:moveTo>
                  <a:pt x="8844344" y="4953635"/>
                </a:moveTo>
                <a:lnTo>
                  <a:pt x="8784019" y="4958652"/>
                </a:lnTo>
                <a:lnTo>
                  <a:pt x="8848598" y="4921314"/>
                </a:lnTo>
                <a:lnTo>
                  <a:pt x="8908859" y="4919409"/>
                </a:lnTo>
                <a:close/>
                <a:moveTo>
                  <a:pt x="8774112" y="4959477"/>
                </a:moveTo>
                <a:lnTo>
                  <a:pt x="8713089" y="4964557"/>
                </a:lnTo>
                <a:lnTo>
                  <a:pt x="8778748" y="4923473"/>
                </a:lnTo>
                <a:lnTo>
                  <a:pt x="8839708" y="4921568"/>
                </a:lnTo>
                <a:close/>
                <a:moveTo>
                  <a:pt x="8703881" y="4965319"/>
                </a:moveTo>
                <a:lnTo>
                  <a:pt x="8642350" y="4970399"/>
                </a:lnTo>
                <a:lnTo>
                  <a:pt x="8708961" y="4925949"/>
                </a:lnTo>
                <a:lnTo>
                  <a:pt x="8770366" y="4924044"/>
                </a:lnTo>
                <a:close/>
                <a:moveTo>
                  <a:pt x="8634031" y="4971161"/>
                </a:moveTo>
                <a:lnTo>
                  <a:pt x="8571992" y="4976305"/>
                </a:lnTo>
                <a:lnTo>
                  <a:pt x="8639429" y="4927791"/>
                </a:lnTo>
                <a:lnTo>
                  <a:pt x="8701278" y="4925886"/>
                </a:lnTo>
                <a:close/>
                <a:moveTo>
                  <a:pt x="8563801" y="4976940"/>
                </a:moveTo>
                <a:lnTo>
                  <a:pt x="8501380" y="4982147"/>
                </a:lnTo>
                <a:lnTo>
                  <a:pt x="8569579" y="4929950"/>
                </a:lnTo>
                <a:lnTo>
                  <a:pt x="8631809" y="4928045"/>
                </a:lnTo>
                <a:close/>
                <a:moveTo>
                  <a:pt x="8493569" y="4982782"/>
                </a:moveTo>
                <a:lnTo>
                  <a:pt x="8430831" y="4987989"/>
                </a:lnTo>
                <a:lnTo>
                  <a:pt x="8499729" y="4932109"/>
                </a:lnTo>
                <a:lnTo>
                  <a:pt x="8562277" y="4930204"/>
                </a:lnTo>
                <a:close/>
                <a:moveTo>
                  <a:pt x="8423339" y="4988624"/>
                </a:moveTo>
                <a:lnTo>
                  <a:pt x="8360347" y="4993831"/>
                </a:lnTo>
                <a:lnTo>
                  <a:pt x="8430196" y="4934331"/>
                </a:lnTo>
                <a:lnTo>
                  <a:pt x="8493061" y="4932363"/>
                </a:lnTo>
                <a:close/>
                <a:moveTo>
                  <a:pt x="8353107" y="4994466"/>
                </a:moveTo>
                <a:lnTo>
                  <a:pt x="8289607" y="4999673"/>
                </a:lnTo>
                <a:lnTo>
                  <a:pt x="8359457" y="4936173"/>
                </a:lnTo>
                <a:lnTo>
                  <a:pt x="8422513" y="4934204"/>
                </a:lnTo>
                <a:close/>
                <a:moveTo>
                  <a:pt x="8282877" y="5000244"/>
                </a:moveTo>
                <a:lnTo>
                  <a:pt x="8219377" y="5005515"/>
                </a:lnTo>
                <a:lnTo>
                  <a:pt x="8290116" y="4938649"/>
                </a:lnTo>
                <a:lnTo>
                  <a:pt x="8353616" y="4936681"/>
                </a:lnTo>
                <a:close/>
                <a:moveTo>
                  <a:pt x="8213027" y="5006086"/>
                </a:moveTo>
                <a:lnTo>
                  <a:pt x="8149527" y="5011357"/>
                </a:lnTo>
                <a:lnTo>
                  <a:pt x="8220774" y="4940808"/>
                </a:lnTo>
                <a:lnTo>
                  <a:pt x="8284274" y="4938840"/>
                </a:lnTo>
                <a:close/>
                <a:moveTo>
                  <a:pt x="8142795" y="5011928"/>
                </a:moveTo>
                <a:lnTo>
                  <a:pt x="8079295" y="5017199"/>
                </a:lnTo>
                <a:lnTo>
                  <a:pt x="8151051" y="4942967"/>
                </a:lnTo>
                <a:lnTo>
                  <a:pt x="8214551" y="4940999"/>
                </a:lnTo>
                <a:close/>
                <a:moveTo>
                  <a:pt x="8072565" y="5017770"/>
                </a:moveTo>
                <a:lnTo>
                  <a:pt x="8008620" y="5023041"/>
                </a:lnTo>
                <a:lnTo>
                  <a:pt x="8080883" y="4945126"/>
                </a:lnTo>
                <a:lnTo>
                  <a:pt x="8144383" y="4943158"/>
                </a:lnTo>
                <a:close/>
                <a:moveTo>
                  <a:pt x="8068119" y="5022342"/>
                </a:moveTo>
                <a:lnTo>
                  <a:pt x="7996238" y="5096701"/>
                </a:lnTo>
                <a:lnTo>
                  <a:pt x="7931849" y="5105400"/>
                </a:lnTo>
                <a:lnTo>
                  <a:pt x="8003921" y="5027803"/>
                </a:lnTo>
                <a:close/>
                <a:moveTo>
                  <a:pt x="7991475" y="5101590"/>
                </a:moveTo>
                <a:lnTo>
                  <a:pt x="7919911" y="5175631"/>
                </a:lnTo>
                <a:lnTo>
                  <a:pt x="7855649" y="5187950"/>
                </a:lnTo>
                <a:lnTo>
                  <a:pt x="7927340" y="5110607"/>
                </a:lnTo>
                <a:close/>
                <a:moveTo>
                  <a:pt x="7914831" y="5180902"/>
                </a:moveTo>
                <a:lnTo>
                  <a:pt x="7843584" y="5254562"/>
                </a:lnTo>
                <a:lnTo>
                  <a:pt x="7780084" y="5269611"/>
                </a:lnTo>
                <a:lnTo>
                  <a:pt x="7851457" y="5192713"/>
                </a:lnTo>
                <a:close/>
                <a:moveTo>
                  <a:pt x="7838123" y="5260213"/>
                </a:moveTo>
                <a:lnTo>
                  <a:pt x="7766812" y="5334000"/>
                </a:lnTo>
                <a:lnTo>
                  <a:pt x="7703312" y="5352225"/>
                </a:lnTo>
                <a:lnTo>
                  <a:pt x="7774306" y="5275707"/>
                </a:lnTo>
                <a:close/>
                <a:moveTo>
                  <a:pt x="7761351" y="5339588"/>
                </a:moveTo>
                <a:lnTo>
                  <a:pt x="7690930" y="5412486"/>
                </a:lnTo>
                <a:lnTo>
                  <a:pt x="7627430" y="5433759"/>
                </a:lnTo>
                <a:lnTo>
                  <a:pt x="7697978" y="5357559"/>
                </a:lnTo>
                <a:close/>
                <a:moveTo>
                  <a:pt x="7684516" y="5419090"/>
                </a:moveTo>
                <a:lnTo>
                  <a:pt x="7614666" y="5491417"/>
                </a:lnTo>
                <a:lnTo>
                  <a:pt x="7551611" y="5515674"/>
                </a:lnTo>
                <a:lnTo>
                  <a:pt x="7621461" y="5440236"/>
                </a:lnTo>
                <a:close/>
                <a:moveTo>
                  <a:pt x="7607300" y="5499100"/>
                </a:moveTo>
                <a:lnTo>
                  <a:pt x="7537958" y="5570792"/>
                </a:lnTo>
                <a:lnTo>
                  <a:pt x="7475284" y="5597970"/>
                </a:lnTo>
                <a:lnTo>
                  <a:pt x="7544689" y="5523230"/>
                </a:lnTo>
                <a:close/>
                <a:moveTo>
                  <a:pt x="7530275" y="5578729"/>
                </a:moveTo>
                <a:lnTo>
                  <a:pt x="7461250" y="5649468"/>
                </a:lnTo>
                <a:lnTo>
                  <a:pt x="7399084" y="5679440"/>
                </a:lnTo>
                <a:lnTo>
                  <a:pt x="7467727" y="5605463"/>
                </a:lnTo>
                <a:close/>
                <a:moveTo>
                  <a:pt x="7453122" y="5658549"/>
                </a:moveTo>
                <a:lnTo>
                  <a:pt x="7385304" y="5728399"/>
                </a:lnTo>
                <a:lnTo>
                  <a:pt x="7323773" y="5761101"/>
                </a:lnTo>
                <a:lnTo>
                  <a:pt x="7391400" y="5688013"/>
                </a:lnTo>
                <a:close/>
                <a:moveTo>
                  <a:pt x="7375779" y="5738495"/>
                </a:moveTo>
                <a:lnTo>
                  <a:pt x="7308850" y="5807329"/>
                </a:lnTo>
                <a:lnTo>
                  <a:pt x="7248081" y="5842508"/>
                </a:lnTo>
                <a:lnTo>
                  <a:pt x="7314819" y="5770499"/>
                </a:lnTo>
                <a:close/>
                <a:moveTo>
                  <a:pt x="7298245" y="5818696"/>
                </a:moveTo>
                <a:lnTo>
                  <a:pt x="7232650" y="5886450"/>
                </a:lnTo>
                <a:lnTo>
                  <a:pt x="7172897" y="5923852"/>
                </a:lnTo>
                <a:lnTo>
                  <a:pt x="7238429" y="5853240"/>
                </a:lnTo>
                <a:close/>
                <a:moveTo>
                  <a:pt x="7220332" y="5899150"/>
                </a:moveTo>
                <a:lnTo>
                  <a:pt x="7156450" y="5965190"/>
                </a:lnTo>
                <a:lnTo>
                  <a:pt x="7097903" y="6004560"/>
                </a:lnTo>
                <a:lnTo>
                  <a:pt x="7161911" y="5935599"/>
                </a:lnTo>
                <a:close/>
                <a:moveTo>
                  <a:pt x="7142099" y="5980049"/>
                </a:moveTo>
                <a:lnTo>
                  <a:pt x="7080250" y="6044121"/>
                </a:lnTo>
                <a:lnTo>
                  <a:pt x="7023100" y="6084951"/>
                </a:lnTo>
                <a:lnTo>
                  <a:pt x="7085140" y="6018149"/>
                </a:lnTo>
                <a:close/>
                <a:moveTo>
                  <a:pt x="7063359" y="6061520"/>
                </a:moveTo>
                <a:lnTo>
                  <a:pt x="7003606" y="6123305"/>
                </a:lnTo>
                <a:lnTo>
                  <a:pt x="6949059" y="6165025"/>
                </a:lnTo>
                <a:lnTo>
                  <a:pt x="7008559" y="6100890"/>
                </a:lnTo>
                <a:close/>
                <a:moveTo>
                  <a:pt x="7082409" y="6047613"/>
                </a:moveTo>
                <a:lnTo>
                  <a:pt x="7134607" y="6010085"/>
                </a:lnTo>
                <a:lnTo>
                  <a:pt x="7077774" y="6066346"/>
                </a:lnTo>
                <a:lnTo>
                  <a:pt x="7026021" y="6105970"/>
                </a:lnTo>
                <a:close/>
                <a:moveTo>
                  <a:pt x="7098982" y="6030468"/>
                </a:moveTo>
                <a:lnTo>
                  <a:pt x="7158673" y="5968746"/>
                </a:lnTo>
                <a:lnTo>
                  <a:pt x="7213791" y="5931662"/>
                </a:lnTo>
                <a:lnTo>
                  <a:pt x="7153847" y="5991035"/>
                </a:lnTo>
                <a:close/>
                <a:moveTo>
                  <a:pt x="7232332" y="5919089"/>
                </a:moveTo>
                <a:lnTo>
                  <a:pt x="7284847" y="5883720"/>
                </a:lnTo>
                <a:lnTo>
                  <a:pt x="7227697" y="5937695"/>
                </a:lnTo>
                <a:lnTo>
                  <a:pt x="7175500" y="5975223"/>
                </a:lnTo>
                <a:close/>
                <a:moveTo>
                  <a:pt x="7248398" y="5903151"/>
                </a:moveTo>
                <a:lnTo>
                  <a:pt x="7308343" y="5843842"/>
                </a:lnTo>
                <a:lnTo>
                  <a:pt x="7363651" y="5809171"/>
                </a:lnTo>
                <a:lnTo>
                  <a:pt x="7303516" y="5866321"/>
                </a:lnTo>
                <a:close/>
                <a:moveTo>
                  <a:pt x="7381748" y="5797804"/>
                </a:moveTo>
                <a:lnTo>
                  <a:pt x="7434517" y="5764784"/>
                </a:lnTo>
                <a:lnTo>
                  <a:pt x="7377367" y="5816410"/>
                </a:lnTo>
                <a:lnTo>
                  <a:pt x="7324852" y="5851716"/>
                </a:lnTo>
                <a:close/>
                <a:moveTo>
                  <a:pt x="7397306" y="5783072"/>
                </a:moveTo>
                <a:lnTo>
                  <a:pt x="7457377" y="5726240"/>
                </a:lnTo>
                <a:lnTo>
                  <a:pt x="7512939" y="5694109"/>
                </a:lnTo>
                <a:lnTo>
                  <a:pt x="7452678" y="5748401"/>
                </a:lnTo>
                <a:close/>
                <a:moveTo>
                  <a:pt x="7530656" y="5683885"/>
                </a:moveTo>
                <a:lnTo>
                  <a:pt x="7583806" y="5653151"/>
                </a:lnTo>
                <a:lnTo>
                  <a:pt x="7526338" y="5702364"/>
                </a:lnTo>
                <a:lnTo>
                  <a:pt x="7473443" y="5735447"/>
                </a:lnTo>
                <a:close/>
                <a:moveTo>
                  <a:pt x="7545769" y="5670233"/>
                </a:moveTo>
                <a:lnTo>
                  <a:pt x="7605967" y="5616004"/>
                </a:lnTo>
                <a:lnTo>
                  <a:pt x="7661783" y="5586349"/>
                </a:lnTo>
                <a:lnTo>
                  <a:pt x="7601394" y="5638102"/>
                </a:lnTo>
                <a:close/>
                <a:moveTo>
                  <a:pt x="7679119" y="5577269"/>
                </a:moveTo>
                <a:lnTo>
                  <a:pt x="7732522" y="5548948"/>
                </a:lnTo>
                <a:lnTo>
                  <a:pt x="7674864" y="5595684"/>
                </a:lnTo>
                <a:lnTo>
                  <a:pt x="7621651" y="5626481"/>
                </a:lnTo>
                <a:close/>
                <a:moveTo>
                  <a:pt x="7693851" y="5564569"/>
                </a:moveTo>
                <a:lnTo>
                  <a:pt x="7754176" y="5512943"/>
                </a:lnTo>
                <a:lnTo>
                  <a:pt x="7810119" y="5485956"/>
                </a:lnTo>
                <a:lnTo>
                  <a:pt x="7749668" y="5534978"/>
                </a:lnTo>
                <a:close/>
                <a:moveTo>
                  <a:pt x="7826757" y="5477891"/>
                </a:moveTo>
                <a:lnTo>
                  <a:pt x="7880477" y="5451983"/>
                </a:lnTo>
                <a:lnTo>
                  <a:pt x="7822629" y="5496433"/>
                </a:lnTo>
                <a:lnTo>
                  <a:pt x="7769098" y="5524818"/>
                </a:lnTo>
                <a:close/>
                <a:moveTo>
                  <a:pt x="7841044" y="5466271"/>
                </a:moveTo>
                <a:lnTo>
                  <a:pt x="7901495" y="5417312"/>
                </a:lnTo>
                <a:lnTo>
                  <a:pt x="7957694" y="5392928"/>
                </a:lnTo>
                <a:lnTo>
                  <a:pt x="7897114" y="5439220"/>
                </a:lnTo>
                <a:close/>
                <a:moveTo>
                  <a:pt x="7973759" y="5385943"/>
                </a:moveTo>
                <a:lnTo>
                  <a:pt x="8027734" y="5362512"/>
                </a:lnTo>
                <a:lnTo>
                  <a:pt x="7969822" y="5404168"/>
                </a:lnTo>
                <a:lnTo>
                  <a:pt x="7915974" y="5430139"/>
                </a:lnTo>
                <a:close/>
                <a:moveTo>
                  <a:pt x="7987729" y="5375275"/>
                </a:moveTo>
                <a:lnTo>
                  <a:pt x="8048181" y="5328984"/>
                </a:lnTo>
                <a:lnTo>
                  <a:pt x="8104569" y="5307267"/>
                </a:lnTo>
                <a:lnTo>
                  <a:pt x="8043990" y="5350828"/>
                </a:lnTo>
                <a:close/>
                <a:moveTo>
                  <a:pt x="8120190" y="5301234"/>
                </a:moveTo>
                <a:lnTo>
                  <a:pt x="8174419" y="5280343"/>
                </a:lnTo>
                <a:lnTo>
                  <a:pt x="8116316" y="5319395"/>
                </a:lnTo>
                <a:lnTo>
                  <a:pt x="8062278" y="5342890"/>
                </a:lnTo>
                <a:close/>
                <a:moveTo>
                  <a:pt x="8133779" y="5291455"/>
                </a:moveTo>
                <a:lnTo>
                  <a:pt x="8194294" y="5247958"/>
                </a:lnTo>
                <a:lnTo>
                  <a:pt x="8250809" y="5228908"/>
                </a:lnTo>
                <a:lnTo>
                  <a:pt x="8190231" y="5269675"/>
                </a:lnTo>
                <a:close/>
                <a:moveTo>
                  <a:pt x="8265986" y="5223828"/>
                </a:moveTo>
                <a:lnTo>
                  <a:pt x="8320406" y="5205603"/>
                </a:lnTo>
                <a:lnTo>
                  <a:pt x="8262239" y="5241925"/>
                </a:lnTo>
                <a:lnTo>
                  <a:pt x="8208010" y="5262880"/>
                </a:lnTo>
                <a:close/>
                <a:moveTo>
                  <a:pt x="8279257" y="5214938"/>
                </a:moveTo>
                <a:lnTo>
                  <a:pt x="8339773" y="5174234"/>
                </a:lnTo>
                <a:lnTo>
                  <a:pt x="8396415" y="5157978"/>
                </a:lnTo>
                <a:lnTo>
                  <a:pt x="8335836" y="5196078"/>
                </a:lnTo>
                <a:close/>
                <a:moveTo>
                  <a:pt x="8411146" y="5153787"/>
                </a:moveTo>
                <a:lnTo>
                  <a:pt x="8465820" y="5138166"/>
                </a:lnTo>
                <a:lnTo>
                  <a:pt x="8407591" y="5171821"/>
                </a:lnTo>
                <a:lnTo>
                  <a:pt x="8353044" y="5190109"/>
                </a:lnTo>
                <a:close/>
                <a:moveTo>
                  <a:pt x="8423846" y="5145659"/>
                </a:moveTo>
                <a:lnTo>
                  <a:pt x="8484362" y="5107559"/>
                </a:lnTo>
                <a:lnTo>
                  <a:pt x="8541131" y="5094097"/>
                </a:lnTo>
                <a:lnTo>
                  <a:pt x="8480552" y="5129149"/>
                </a:lnTo>
                <a:close/>
                <a:moveTo>
                  <a:pt x="8555419" y="5090986"/>
                </a:moveTo>
                <a:lnTo>
                  <a:pt x="8610219" y="5078286"/>
                </a:lnTo>
                <a:lnTo>
                  <a:pt x="8551990" y="5109147"/>
                </a:lnTo>
                <a:lnTo>
                  <a:pt x="8497316" y="5124831"/>
                </a:lnTo>
                <a:close/>
                <a:moveTo>
                  <a:pt x="8568119" y="5083683"/>
                </a:moveTo>
                <a:lnTo>
                  <a:pt x="8628634" y="5048695"/>
                </a:lnTo>
                <a:lnTo>
                  <a:pt x="8685784" y="5038154"/>
                </a:lnTo>
                <a:lnTo>
                  <a:pt x="8625269" y="5069904"/>
                </a:lnTo>
                <a:close/>
                <a:moveTo>
                  <a:pt x="8699373" y="5035550"/>
                </a:moveTo>
                <a:lnTo>
                  <a:pt x="8754301" y="5025390"/>
                </a:lnTo>
                <a:lnTo>
                  <a:pt x="8696134" y="5053457"/>
                </a:lnTo>
                <a:lnTo>
                  <a:pt x="8641270" y="5066157"/>
                </a:lnTo>
                <a:close/>
                <a:moveTo>
                  <a:pt x="8712073" y="5029200"/>
                </a:moveTo>
                <a:lnTo>
                  <a:pt x="8772461" y="4997450"/>
                </a:lnTo>
                <a:lnTo>
                  <a:pt x="8829611" y="4989767"/>
                </a:lnTo>
                <a:lnTo>
                  <a:pt x="8769223" y="5018913"/>
                </a:lnTo>
                <a:close/>
                <a:moveTo>
                  <a:pt x="8842883" y="4987671"/>
                </a:moveTo>
                <a:lnTo>
                  <a:pt x="8897938" y="4980242"/>
                </a:lnTo>
                <a:lnTo>
                  <a:pt x="8839835" y="5005642"/>
                </a:lnTo>
                <a:lnTo>
                  <a:pt x="8784844" y="5015865"/>
                </a:lnTo>
                <a:close/>
                <a:moveTo>
                  <a:pt x="8855202" y="4981702"/>
                </a:moveTo>
                <a:lnTo>
                  <a:pt x="8915464" y="4952619"/>
                </a:lnTo>
                <a:lnTo>
                  <a:pt x="8972614" y="4947857"/>
                </a:lnTo>
                <a:lnTo>
                  <a:pt x="8912352" y="4974082"/>
                </a:lnTo>
                <a:close/>
                <a:moveTo>
                  <a:pt x="8985631" y="4946777"/>
                </a:moveTo>
                <a:lnTo>
                  <a:pt x="9040749" y="4942205"/>
                </a:lnTo>
                <a:lnTo>
                  <a:pt x="8982773" y="4964557"/>
                </a:lnTo>
                <a:lnTo>
                  <a:pt x="8927592" y="4971987"/>
                </a:lnTo>
                <a:close/>
                <a:moveTo>
                  <a:pt x="8997696" y="4941570"/>
                </a:moveTo>
                <a:lnTo>
                  <a:pt x="9057894" y="4915408"/>
                </a:lnTo>
                <a:lnTo>
                  <a:pt x="9115044" y="4913630"/>
                </a:lnTo>
                <a:lnTo>
                  <a:pt x="9054909" y="4936808"/>
                </a:lnTo>
                <a:close/>
                <a:moveTo>
                  <a:pt x="9127744" y="4913249"/>
                </a:moveTo>
                <a:lnTo>
                  <a:pt x="9182926" y="4911535"/>
                </a:lnTo>
                <a:lnTo>
                  <a:pt x="9125077" y="4930966"/>
                </a:lnTo>
                <a:lnTo>
                  <a:pt x="9069832" y="4935538"/>
                </a:lnTo>
                <a:close/>
                <a:moveTo>
                  <a:pt x="9126855" y="4909058"/>
                </a:moveTo>
                <a:lnTo>
                  <a:pt x="9068371" y="4910836"/>
                </a:lnTo>
                <a:lnTo>
                  <a:pt x="9130157" y="4884039"/>
                </a:lnTo>
                <a:lnTo>
                  <a:pt x="9188514" y="4885309"/>
                </a:lnTo>
                <a:close/>
                <a:moveTo>
                  <a:pt x="9057005" y="4911217"/>
                </a:moveTo>
                <a:lnTo>
                  <a:pt x="8997506" y="4913059"/>
                </a:lnTo>
                <a:lnTo>
                  <a:pt x="9061006" y="4882579"/>
                </a:lnTo>
                <a:lnTo>
                  <a:pt x="9120378" y="4883849"/>
                </a:lnTo>
                <a:close/>
                <a:moveTo>
                  <a:pt x="8987155" y="4913376"/>
                </a:moveTo>
                <a:lnTo>
                  <a:pt x="8926830" y="4915281"/>
                </a:lnTo>
                <a:lnTo>
                  <a:pt x="8991600" y="4880610"/>
                </a:lnTo>
                <a:lnTo>
                  <a:pt x="9051798" y="4881944"/>
                </a:lnTo>
                <a:close/>
                <a:moveTo>
                  <a:pt x="8917305" y="4915535"/>
                </a:moveTo>
                <a:lnTo>
                  <a:pt x="8856281" y="4917440"/>
                </a:lnTo>
                <a:lnTo>
                  <a:pt x="8921750" y="4879340"/>
                </a:lnTo>
                <a:lnTo>
                  <a:pt x="8982583" y="4880610"/>
                </a:lnTo>
                <a:close/>
                <a:moveTo>
                  <a:pt x="8847455" y="4917694"/>
                </a:moveTo>
                <a:lnTo>
                  <a:pt x="8785923" y="4919663"/>
                </a:lnTo>
                <a:lnTo>
                  <a:pt x="8852281" y="4878134"/>
                </a:lnTo>
                <a:lnTo>
                  <a:pt x="8913685" y="4879404"/>
                </a:lnTo>
                <a:close/>
                <a:moveTo>
                  <a:pt x="8777605" y="4919917"/>
                </a:moveTo>
                <a:lnTo>
                  <a:pt x="8715693" y="4921822"/>
                </a:lnTo>
                <a:lnTo>
                  <a:pt x="8782876" y="4876610"/>
                </a:lnTo>
                <a:lnTo>
                  <a:pt x="8844661" y="4877943"/>
                </a:lnTo>
                <a:close/>
                <a:moveTo>
                  <a:pt x="8707755" y="4922076"/>
                </a:moveTo>
                <a:lnTo>
                  <a:pt x="8645461" y="4923981"/>
                </a:lnTo>
                <a:lnTo>
                  <a:pt x="8713406" y="4875149"/>
                </a:lnTo>
                <a:lnTo>
                  <a:pt x="8775573" y="4876483"/>
                </a:lnTo>
                <a:close/>
                <a:moveTo>
                  <a:pt x="8637905" y="4924235"/>
                </a:moveTo>
                <a:lnTo>
                  <a:pt x="8575294" y="4926203"/>
                </a:lnTo>
                <a:lnTo>
                  <a:pt x="8643938" y="4873689"/>
                </a:lnTo>
                <a:lnTo>
                  <a:pt x="8706421" y="4875022"/>
                </a:lnTo>
                <a:close/>
                <a:moveTo>
                  <a:pt x="8568055" y="4926394"/>
                </a:moveTo>
                <a:lnTo>
                  <a:pt x="8505127" y="4928362"/>
                </a:lnTo>
                <a:lnTo>
                  <a:pt x="8574405" y="4872165"/>
                </a:lnTo>
                <a:lnTo>
                  <a:pt x="8637206" y="4873498"/>
                </a:lnTo>
                <a:close/>
                <a:moveTo>
                  <a:pt x="8498205" y="4928553"/>
                </a:moveTo>
                <a:lnTo>
                  <a:pt x="8435086" y="4930521"/>
                </a:lnTo>
                <a:lnTo>
                  <a:pt x="8504936" y="4870704"/>
                </a:lnTo>
                <a:lnTo>
                  <a:pt x="8567928" y="4872038"/>
                </a:lnTo>
                <a:close/>
                <a:moveTo>
                  <a:pt x="8428355" y="4930775"/>
                </a:moveTo>
                <a:lnTo>
                  <a:pt x="8364856" y="4932744"/>
                </a:lnTo>
                <a:lnTo>
                  <a:pt x="8435340" y="4869244"/>
                </a:lnTo>
                <a:lnTo>
                  <a:pt x="8498522" y="4870641"/>
                </a:lnTo>
                <a:close/>
                <a:moveTo>
                  <a:pt x="8358506" y="4932934"/>
                </a:moveTo>
                <a:lnTo>
                  <a:pt x="8295006" y="4934903"/>
                </a:lnTo>
                <a:lnTo>
                  <a:pt x="8365998" y="4867720"/>
                </a:lnTo>
                <a:lnTo>
                  <a:pt x="8429498" y="4869053"/>
                </a:lnTo>
                <a:close/>
                <a:moveTo>
                  <a:pt x="8288656" y="4935093"/>
                </a:moveTo>
                <a:lnTo>
                  <a:pt x="8225156" y="4937062"/>
                </a:lnTo>
                <a:lnTo>
                  <a:pt x="8296657" y="4866259"/>
                </a:lnTo>
                <a:lnTo>
                  <a:pt x="8360157" y="4867593"/>
                </a:lnTo>
                <a:close/>
                <a:moveTo>
                  <a:pt x="8218806" y="4937252"/>
                </a:moveTo>
                <a:lnTo>
                  <a:pt x="8155306" y="4939221"/>
                </a:lnTo>
                <a:lnTo>
                  <a:pt x="8226552" y="4864100"/>
                </a:lnTo>
                <a:lnTo>
                  <a:pt x="8290052" y="4865497"/>
                </a:lnTo>
                <a:close/>
                <a:moveTo>
                  <a:pt x="8148956" y="4939411"/>
                </a:moveTo>
                <a:lnTo>
                  <a:pt x="8085011" y="4941443"/>
                </a:lnTo>
                <a:lnTo>
                  <a:pt x="8157528" y="4863275"/>
                </a:lnTo>
                <a:lnTo>
                  <a:pt x="8221028" y="4864608"/>
                </a:lnTo>
                <a:close/>
                <a:moveTo>
                  <a:pt x="8079106" y="4941634"/>
                </a:moveTo>
                <a:lnTo>
                  <a:pt x="8015034" y="4943602"/>
                </a:lnTo>
                <a:lnTo>
                  <a:pt x="8087995" y="4861814"/>
                </a:lnTo>
                <a:lnTo>
                  <a:pt x="8151940" y="4863148"/>
                </a:lnTo>
                <a:close/>
                <a:moveTo>
                  <a:pt x="8075105" y="4945952"/>
                </a:moveTo>
                <a:lnTo>
                  <a:pt x="8002461" y="5024184"/>
                </a:lnTo>
                <a:lnTo>
                  <a:pt x="7938389" y="5029518"/>
                </a:lnTo>
                <a:lnTo>
                  <a:pt x="8011160" y="4947920"/>
                </a:lnTo>
                <a:close/>
                <a:moveTo>
                  <a:pt x="7998207" y="5028502"/>
                </a:moveTo>
                <a:lnTo>
                  <a:pt x="7925880" y="5106480"/>
                </a:lnTo>
                <a:lnTo>
                  <a:pt x="7861300" y="5114989"/>
                </a:lnTo>
                <a:lnTo>
                  <a:pt x="7933818" y="5033645"/>
                </a:lnTo>
                <a:close/>
                <a:moveTo>
                  <a:pt x="7921307" y="5111052"/>
                </a:moveTo>
                <a:lnTo>
                  <a:pt x="7848600" y="5188966"/>
                </a:lnTo>
                <a:lnTo>
                  <a:pt x="7784593" y="5200650"/>
                </a:lnTo>
                <a:lnTo>
                  <a:pt x="7856856" y="5119624"/>
                </a:lnTo>
                <a:close/>
                <a:moveTo>
                  <a:pt x="7843838" y="5194300"/>
                </a:moveTo>
                <a:lnTo>
                  <a:pt x="7772019" y="5271707"/>
                </a:lnTo>
                <a:lnTo>
                  <a:pt x="7708075" y="5286756"/>
                </a:lnTo>
                <a:lnTo>
                  <a:pt x="7780020" y="5206111"/>
                </a:lnTo>
                <a:close/>
                <a:moveTo>
                  <a:pt x="7766812" y="5276850"/>
                </a:moveTo>
                <a:lnTo>
                  <a:pt x="7695375" y="5353876"/>
                </a:lnTo>
                <a:lnTo>
                  <a:pt x="7631875" y="5372164"/>
                </a:lnTo>
                <a:lnTo>
                  <a:pt x="7703503" y="5291900"/>
                </a:lnTo>
                <a:close/>
                <a:moveTo>
                  <a:pt x="7689850" y="5360162"/>
                </a:moveTo>
                <a:lnTo>
                  <a:pt x="7618794" y="5436743"/>
                </a:lnTo>
                <a:lnTo>
                  <a:pt x="7555294" y="5458143"/>
                </a:lnTo>
                <a:lnTo>
                  <a:pt x="7626350" y="5378450"/>
                </a:lnTo>
                <a:close/>
                <a:moveTo>
                  <a:pt x="7612761" y="5443284"/>
                </a:moveTo>
                <a:lnTo>
                  <a:pt x="7542149" y="5519484"/>
                </a:lnTo>
                <a:lnTo>
                  <a:pt x="7478649" y="5543868"/>
                </a:lnTo>
                <a:lnTo>
                  <a:pt x="7549325" y="5464620"/>
                </a:lnTo>
                <a:close/>
                <a:moveTo>
                  <a:pt x="7535545" y="5526405"/>
                </a:moveTo>
                <a:lnTo>
                  <a:pt x="7465695" y="5601970"/>
                </a:lnTo>
                <a:lnTo>
                  <a:pt x="7402576" y="5629339"/>
                </a:lnTo>
                <a:lnTo>
                  <a:pt x="7472426" y="5550662"/>
                </a:lnTo>
                <a:close/>
                <a:moveTo>
                  <a:pt x="7458329" y="5609654"/>
                </a:moveTo>
                <a:lnTo>
                  <a:pt x="7388860" y="5684520"/>
                </a:lnTo>
                <a:lnTo>
                  <a:pt x="7326186" y="5714746"/>
                </a:lnTo>
                <a:lnTo>
                  <a:pt x="7395655" y="5636832"/>
                </a:lnTo>
                <a:close/>
                <a:moveTo>
                  <a:pt x="7380923" y="5693029"/>
                </a:moveTo>
                <a:lnTo>
                  <a:pt x="7312216" y="5767134"/>
                </a:lnTo>
                <a:lnTo>
                  <a:pt x="7250049" y="5800090"/>
                </a:lnTo>
                <a:lnTo>
                  <a:pt x="7318819" y="5723065"/>
                </a:lnTo>
                <a:close/>
                <a:moveTo>
                  <a:pt x="7303453" y="5776595"/>
                </a:moveTo>
                <a:lnTo>
                  <a:pt x="7235571" y="5849684"/>
                </a:lnTo>
                <a:lnTo>
                  <a:pt x="7174103" y="5885307"/>
                </a:lnTo>
                <a:lnTo>
                  <a:pt x="7241921" y="5809107"/>
                </a:lnTo>
                <a:close/>
                <a:moveTo>
                  <a:pt x="7225793" y="5860288"/>
                </a:moveTo>
                <a:lnTo>
                  <a:pt x="7158990" y="5932297"/>
                </a:lnTo>
                <a:lnTo>
                  <a:pt x="7098284" y="5970397"/>
                </a:lnTo>
                <a:lnTo>
                  <a:pt x="7165086" y="5895531"/>
                </a:lnTo>
                <a:close/>
                <a:moveTo>
                  <a:pt x="7147941" y="5944172"/>
                </a:moveTo>
                <a:lnTo>
                  <a:pt x="7082345" y="6014847"/>
                </a:lnTo>
                <a:lnTo>
                  <a:pt x="7022719" y="6054979"/>
                </a:lnTo>
                <a:lnTo>
                  <a:pt x="7088188" y="5981700"/>
                </a:lnTo>
                <a:close/>
                <a:moveTo>
                  <a:pt x="7069773" y="6028436"/>
                </a:moveTo>
                <a:lnTo>
                  <a:pt x="7005765" y="6097461"/>
                </a:lnTo>
                <a:lnTo>
                  <a:pt x="6947408" y="6139434"/>
                </a:lnTo>
                <a:lnTo>
                  <a:pt x="7011289" y="6067806"/>
                </a:lnTo>
                <a:close/>
                <a:moveTo>
                  <a:pt x="6991350" y="6113145"/>
                </a:moveTo>
                <a:lnTo>
                  <a:pt x="6929247" y="6180074"/>
                </a:lnTo>
                <a:lnTo>
                  <a:pt x="6872669" y="6223318"/>
                </a:lnTo>
                <a:lnTo>
                  <a:pt x="6934518" y="6153976"/>
                </a:lnTo>
                <a:close/>
                <a:moveTo>
                  <a:pt x="6912166" y="6198426"/>
                </a:moveTo>
                <a:lnTo>
                  <a:pt x="6852666" y="6262624"/>
                </a:lnTo>
                <a:lnTo>
                  <a:pt x="6798374" y="6306630"/>
                </a:lnTo>
                <a:lnTo>
                  <a:pt x="6857682" y="6240145"/>
                </a:lnTo>
                <a:close/>
                <a:moveTo>
                  <a:pt x="6855524" y="6265672"/>
                </a:moveTo>
                <a:lnTo>
                  <a:pt x="6903022" y="6227191"/>
                </a:lnTo>
                <a:lnTo>
                  <a:pt x="6851079" y="6280912"/>
                </a:lnTo>
                <a:lnTo>
                  <a:pt x="6804152" y="6321108"/>
                </a:lnTo>
                <a:close/>
                <a:moveTo>
                  <a:pt x="6875970" y="6243701"/>
                </a:moveTo>
                <a:lnTo>
                  <a:pt x="6932105" y="6183186"/>
                </a:lnTo>
                <a:lnTo>
                  <a:pt x="6983920" y="6143562"/>
                </a:lnTo>
                <a:lnTo>
                  <a:pt x="6927406" y="6201982"/>
                </a:lnTo>
                <a:close/>
                <a:moveTo>
                  <a:pt x="7006527" y="6126226"/>
                </a:moveTo>
                <a:lnTo>
                  <a:pt x="7054469" y="6089523"/>
                </a:lnTo>
                <a:lnTo>
                  <a:pt x="7002209" y="6141339"/>
                </a:lnTo>
                <a:lnTo>
                  <a:pt x="6954711" y="6179820"/>
                </a:lnTo>
                <a:close/>
                <a:moveTo>
                  <a:pt x="7081012" y="6069076"/>
                </a:moveTo>
                <a:lnTo>
                  <a:pt x="7123176" y="6036755"/>
                </a:lnTo>
                <a:lnTo>
                  <a:pt x="7077012" y="6080443"/>
                </a:lnTo>
                <a:lnTo>
                  <a:pt x="7035419" y="6114161"/>
                </a:lnTo>
                <a:close/>
                <a:moveTo>
                  <a:pt x="7104698" y="6045581"/>
                </a:moveTo>
                <a:lnTo>
                  <a:pt x="7156958" y="5993829"/>
                </a:lnTo>
                <a:lnTo>
                  <a:pt x="7205409" y="5959031"/>
                </a:lnTo>
                <a:lnTo>
                  <a:pt x="7152704" y="6008878"/>
                </a:lnTo>
                <a:close/>
                <a:moveTo>
                  <a:pt x="7231126" y="5940489"/>
                </a:moveTo>
                <a:lnTo>
                  <a:pt x="7273925" y="5909755"/>
                </a:lnTo>
                <a:lnTo>
                  <a:pt x="7227126" y="5951919"/>
                </a:lnTo>
                <a:lnTo>
                  <a:pt x="7184962" y="5984177"/>
                </a:lnTo>
                <a:close/>
                <a:moveTo>
                  <a:pt x="7254113" y="5918772"/>
                </a:moveTo>
                <a:lnTo>
                  <a:pt x="7306755" y="5868924"/>
                </a:lnTo>
                <a:lnTo>
                  <a:pt x="7355650" y="5836095"/>
                </a:lnTo>
                <a:lnTo>
                  <a:pt x="7302564" y="5883910"/>
                </a:lnTo>
                <a:close/>
                <a:moveTo>
                  <a:pt x="7380542" y="5819331"/>
                </a:moveTo>
                <a:lnTo>
                  <a:pt x="7424039" y="5790057"/>
                </a:lnTo>
                <a:lnTo>
                  <a:pt x="7376795" y="5830570"/>
                </a:lnTo>
                <a:lnTo>
                  <a:pt x="7333869" y="5861431"/>
                </a:lnTo>
                <a:close/>
                <a:moveTo>
                  <a:pt x="7402894" y="5799201"/>
                </a:moveTo>
                <a:lnTo>
                  <a:pt x="7455916" y="5751386"/>
                </a:lnTo>
                <a:lnTo>
                  <a:pt x="7505319" y="5720461"/>
                </a:lnTo>
                <a:lnTo>
                  <a:pt x="7451852" y="5766245"/>
                </a:lnTo>
                <a:close/>
                <a:moveTo>
                  <a:pt x="7529513" y="5705348"/>
                </a:moveTo>
                <a:lnTo>
                  <a:pt x="7573519" y="5677789"/>
                </a:lnTo>
                <a:lnTo>
                  <a:pt x="7525703" y="5716588"/>
                </a:lnTo>
                <a:lnTo>
                  <a:pt x="7482206" y="5745798"/>
                </a:lnTo>
                <a:close/>
                <a:moveTo>
                  <a:pt x="7551166" y="5686806"/>
                </a:moveTo>
                <a:lnTo>
                  <a:pt x="7604507" y="5641086"/>
                </a:lnTo>
                <a:lnTo>
                  <a:pt x="7654227" y="5612321"/>
                </a:lnTo>
                <a:lnTo>
                  <a:pt x="7600506" y="5655882"/>
                </a:lnTo>
                <a:close/>
                <a:moveTo>
                  <a:pt x="7677722" y="5598732"/>
                </a:moveTo>
                <a:lnTo>
                  <a:pt x="7722172" y="5572887"/>
                </a:lnTo>
                <a:lnTo>
                  <a:pt x="7673912" y="5609844"/>
                </a:lnTo>
                <a:lnTo>
                  <a:pt x="7629462" y="5637467"/>
                </a:lnTo>
                <a:close/>
                <a:moveTo>
                  <a:pt x="7698740" y="5581714"/>
                </a:moveTo>
                <a:lnTo>
                  <a:pt x="7752461" y="5538153"/>
                </a:lnTo>
                <a:lnTo>
                  <a:pt x="7802626" y="5511546"/>
                </a:lnTo>
                <a:lnTo>
                  <a:pt x="7748588" y="5552885"/>
                </a:lnTo>
                <a:close/>
                <a:moveTo>
                  <a:pt x="7825359" y="5499481"/>
                </a:moveTo>
                <a:lnTo>
                  <a:pt x="7870571" y="5475478"/>
                </a:lnTo>
                <a:lnTo>
                  <a:pt x="7821867" y="5510467"/>
                </a:lnTo>
                <a:lnTo>
                  <a:pt x="7777417" y="5536375"/>
                </a:lnTo>
                <a:close/>
                <a:moveTo>
                  <a:pt x="7845807" y="5483797"/>
                </a:moveTo>
                <a:lnTo>
                  <a:pt x="7899782" y="5442458"/>
                </a:lnTo>
                <a:lnTo>
                  <a:pt x="7950582" y="5418074"/>
                </a:lnTo>
                <a:lnTo>
                  <a:pt x="7896289" y="5457127"/>
                </a:lnTo>
                <a:close/>
                <a:moveTo>
                  <a:pt x="7972425" y="5407597"/>
                </a:moveTo>
                <a:lnTo>
                  <a:pt x="8018081" y="5385499"/>
                </a:lnTo>
                <a:lnTo>
                  <a:pt x="7968996" y="5418519"/>
                </a:lnTo>
                <a:lnTo>
                  <a:pt x="7923720" y="5442585"/>
                </a:lnTo>
                <a:close/>
                <a:moveTo>
                  <a:pt x="7992301" y="5393246"/>
                </a:moveTo>
                <a:lnTo>
                  <a:pt x="8046530" y="5354257"/>
                </a:lnTo>
                <a:lnTo>
                  <a:pt x="8097330" y="5332159"/>
                </a:lnTo>
                <a:lnTo>
                  <a:pt x="8042847" y="5368862"/>
                </a:lnTo>
                <a:close/>
                <a:moveTo>
                  <a:pt x="8118793" y="5322888"/>
                </a:moveTo>
                <a:lnTo>
                  <a:pt x="8164957" y="5302822"/>
                </a:lnTo>
                <a:lnTo>
                  <a:pt x="8115300" y="5334000"/>
                </a:lnTo>
                <a:lnTo>
                  <a:pt x="8069517" y="5356098"/>
                </a:lnTo>
                <a:close/>
                <a:moveTo>
                  <a:pt x="8137843" y="5310188"/>
                </a:moveTo>
                <a:lnTo>
                  <a:pt x="8192326" y="5273548"/>
                </a:lnTo>
                <a:lnTo>
                  <a:pt x="8243506" y="5253863"/>
                </a:lnTo>
                <a:lnTo>
                  <a:pt x="8188769" y="5288090"/>
                </a:lnTo>
                <a:close/>
                <a:moveTo>
                  <a:pt x="8264271" y="5245862"/>
                </a:moveTo>
                <a:lnTo>
                  <a:pt x="8310944" y="5227828"/>
                </a:lnTo>
                <a:lnTo>
                  <a:pt x="8261160" y="5256657"/>
                </a:lnTo>
                <a:lnTo>
                  <a:pt x="8214869" y="5276723"/>
                </a:lnTo>
                <a:close/>
                <a:moveTo>
                  <a:pt x="8283321" y="5233988"/>
                </a:moveTo>
                <a:lnTo>
                  <a:pt x="8337932" y="5199825"/>
                </a:lnTo>
                <a:lnTo>
                  <a:pt x="8389493" y="5182553"/>
                </a:lnTo>
                <a:lnTo>
                  <a:pt x="8334629" y="5214303"/>
                </a:lnTo>
                <a:close/>
                <a:moveTo>
                  <a:pt x="8409622" y="5175758"/>
                </a:moveTo>
                <a:lnTo>
                  <a:pt x="8456676" y="5159947"/>
                </a:lnTo>
                <a:lnTo>
                  <a:pt x="8406702" y="5186490"/>
                </a:lnTo>
                <a:lnTo>
                  <a:pt x="8359966" y="5204460"/>
                </a:lnTo>
                <a:close/>
                <a:moveTo>
                  <a:pt x="8428101" y="5165090"/>
                </a:moveTo>
                <a:lnTo>
                  <a:pt x="8482838" y="5133340"/>
                </a:lnTo>
                <a:lnTo>
                  <a:pt x="8534400" y="5118100"/>
                </a:lnTo>
                <a:lnTo>
                  <a:pt x="8479472" y="5147247"/>
                </a:lnTo>
                <a:close/>
                <a:moveTo>
                  <a:pt x="8554212" y="5112957"/>
                </a:moveTo>
                <a:lnTo>
                  <a:pt x="8601646" y="5099431"/>
                </a:lnTo>
                <a:lnTo>
                  <a:pt x="8551355" y="5123688"/>
                </a:lnTo>
                <a:lnTo>
                  <a:pt x="8504301" y="5139500"/>
                </a:lnTo>
                <a:close/>
                <a:moveTo>
                  <a:pt x="8572246" y="5103432"/>
                </a:moveTo>
                <a:lnTo>
                  <a:pt x="8627110" y="5074285"/>
                </a:lnTo>
                <a:lnTo>
                  <a:pt x="8679117" y="5062030"/>
                </a:lnTo>
                <a:lnTo>
                  <a:pt x="8624062" y="5088573"/>
                </a:lnTo>
                <a:close/>
                <a:moveTo>
                  <a:pt x="8698167" y="5057521"/>
                </a:moveTo>
                <a:lnTo>
                  <a:pt x="8745919" y="5046218"/>
                </a:lnTo>
                <a:lnTo>
                  <a:pt x="8695563" y="5068126"/>
                </a:lnTo>
                <a:lnTo>
                  <a:pt x="8648002" y="5081715"/>
                </a:lnTo>
                <a:close/>
                <a:moveTo>
                  <a:pt x="8715819" y="5049012"/>
                </a:moveTo>
                <a:lnTo>
                  <a:pt x="8770747" y="5022469"/>
                </a:lnTo>
                <a:lnTo>
                  <a:pt x="8822944" y="5012817"/>
                </a:lnTo>
                <a:lnTo>
                  <a:pt x="8767890" y="5036693"/>
                </a:lnTo>
                <a:close/>
                <a:moveTo>
                  <a:pt x="8841549" y="5009388"/>
                </a:moveTo>
                <a:lnTo>
                  <a:pt x="8889556" y="5000435"/>
                </a:lnTo>
                <a:lnTo>
                  <a:pt x="8838756" y="5019929"/>
                </a:lnTo>
                <a:lnTo>
                  <a:pt x="8790940" y="5031232"/>
                </a:lnTo>
                <a:close/>
                <a:moveTo>
                  <a:pt x="8858821" y="5001832"/>
                </a:moveTo>
                <a:lnTo>
                  <a:pt x="8913812" y="4977956"/>
                </a:lnTo>
                <a:lnTo>
                  <a:pt x="8966136" y="4970971"/>
                </a:lnTo>
                <a:lnTo>
                  <a:pt x="8911082" y="4992116"/>
                </a:lnTo>
                <a:close/>
                <a:moveTo>
                  <a:pt x="8984234" y="4968494"/>
                </a:moveTo>
                <a:lnTo>
                  <a:pt x="9032494" y="4962144"/>
                </a:lnTo>
                <a:lnTo>
                  <a:pt x="8981694" y="4979162"/>
                </a:lnTo>
                <a:lnTo>
                  <a:pt x="8933561" y="4988052"/>
                </a:lnTo>
                <a:close/>
                <a:moveTo>
                  <a:pt x="9001316" y="4962144"/>
                </a:moveTo>
                <a:lnTo>
                  <a:pt x="9056243" y="4940999"/>
                </a:lnTo>
                <a:lnTo>
                  <a:pt x="9108694" y="4936617"/>
                </a:lnTo>
                <a:lnTo>
                  <a:pt x="9053767" y="4955096"/>
                </a:lnTo>
                <a:close/>
                <a:moveTo>
                  <a:pt x="9126347" y="4935157"/>
                </a:moveTo>
                <a:lnTo>
                  <a:pt x="9174797" y="4931156"/>
                </a:lnTo>
                <a:lnTo>
                  <a:pt x="9124315" y="4945571"/>
                </a:lnTo>
                <a:lnTo>
                  <a:pt x="9075928" y="4951921"/>
                </a:lnTo>
                <a:close/>
                <a:moveTo>
                  <a:pt x="9143174" y="4929505"/>
                </a:moveTo>
                <a:lnTo>
                  <a:pt x="9198039" y="4911090"/>
                </a:lnTo>
                <a:lnTo>
                  <a:pt x="9250553" y="4909439"/>
                </a:lnTo>
                <a:lnTo>
                  <a:pt x="9195753" y="4925124"/>
                </a:lnTo>
                <a:close/>
                <a:moveTo>
                  <a:pt x="9267825" y="4908550"/>
                </a:moveTo>
                <a:lnTo>
                  <a:pt x="9316466" y="4907026"/>
                </a:lnTo>
                <a:lnTo>
                  <a:pt x="9265666" y="4918964"/>
                </a:lnTo>
                <a:lnTo>
                  <a:pt x="9217089" y="4922965"/>
                </a:lnTo>
                <a:close/>
                <a:moveTo>
                  <a:pt x="9284462" y="4903788"/>
                </a:moveTo>
                <a:lnTo>
                  <a:pt x="9339199" y="4888103"/>
                </a:lnTo>
                <a:lnTo>
                  <a:pt x="9391841" y="4889246"/>
                </a:lnTo>
                <a:lnTo>
                  <a:pt x="9337104" y="4901946"/>
                </a:lnTo>
                <a:close/>
                <a:moveTo>
                  <a:pt x="9408731" y="4889564"/>
                </a:moveTo>
                <a:lnTo>
                  <a:pt x="9457436" y="4890643"/>
                </a:lnTo>
                <a:lnTo>
                  <a:pt x="9407017" y="4899978"/>
                </a:lnTo>
                <a:lnTo>
                  <a:pt x="9358312" y="4901502"/>
                </a:lnTo>
                <a:close/>
                <a:moveTo>
                  <a:pt x="9410573" y="4867656"/>
                </a:moveTo>
                <a:lnTo>
                  <a:pt x="9465755" y="4871784"/>
                </a:lnTo>
                <a:lnTo>
                  <a:pt x="9408287" y="4885373"/>
                </a:lnTo>
                <a:lnTo>
                  <a:pt x="9352979" y="4884166"/>
                </a:lnTo>
                <a:close/>
                <a:moveTo>
                  <a:pt x="9341358" y="4862576"/>
                </a:moveTo>
                <a:lnTo>
                  <a:pt x="9398508" y="4866767"/>
                </a:lnTo>
                <a:lnTo>
                  <a:pt x="9338818" y="4883849"/>
                </a:lnTo>
                <a:lnTo>
                  <a:pt x="9281668" y="4882642"/>
                </a:lnTo>
                <a:close/>
                <a:moveTo>
                  <a:pt x="9272080" y="4857433"/>
                </a:moveTo>
                <a:lnTo>
                  <a:pt x="9330436" y="4861751"/>
                </a:lnTo>
                <a:lnTo>
                  <a:pt x="9269031" y="4882388"/>
                </a:lnTo>
                <a:lnTo>
                  <a:pt x="9210548" y="4881118"/>
                </a:lnTo>
                <a:close/>
                <a:moveTo>
                  <a:pt x="9202865" y="4852289"/>
                </a:moveTo>
                <a:lnTo>
                  <a:pt x="9262237" y="4856671"/>
                </a:lnTo>
                <a:lnTo>
                  <a:pt x="9199372" y="4880864"/>
                </a:lnTo>
                <a:lnTo>
                  <a:pt x="9139936" y="4879594"/>
                </a:lnTo>
                <a:close/>
                <a:moveTo>
                  <a:pt x="9133649" y="4847146"/>
                </a:moveTo>
                <a:lnTo>
                  <a:pt x="9193784" y="4851591"/>
                </a:lnTo>
                <a:lnTo>
                  <a:pt x="9129776" y="4879404"/>
                </a:lnTo>
                <a:lnTo>
                  <a:pt x="9069451" y="4878134"/>
                </a:lnTo>
                <a:close/>
                <a:moveTo>
                  <a:pt x="9064434" y="4842002"/>
                </a:moveTo>
                <a:lnTo>
                  <a:pt x="9125204" y="4846511"/>
                </a:lnTo>
                <a:lnTo>
                  <a:pt x="9060117" y="4877943"/>
                </a:lnTo>
                <a:lnTo>
                  <a:pt x="8999220" y="4876610"/>
                </a:lnTo>
                <a:close/>
                <a:moveTo>
                  <a:pt x="8995219" y="4836859"/>
                </a:moveTo>
                <a:lnTo>
                  <a:pt x="9056497" y="4841431"/>
                </a:lnTo>
                <a:lnTo>
                  <a:pt x="8990520" y="4876419"/>
                </a:lnTo>
                <a:lnTo>
                  <a:pt x="8929053" y="4875149"/>
                </a:lnTo>
                <a:close/>
                <a:moveTo>
                  <a:pt x="8925941" y="4831715"/>
                </a:moveTo>
                <a:lnTo>
                  <a:pt x="8987727" y="4836351"/>
                </a:lnTo>
                <a:lnTo>
                  <a:pt x="8920924" y="4874959"/>
                </a:lnTo>
                <a:lnTo>
                  <a:pt x="8859012" y="4873625"/>
                </a:lnTo>
                <a:close/>
                <a:moveTo>
                  <a:pt x="8856726" y="4826635"/>
                </a:moveTo>
                <a:lnTo>
                  <a:pt x="8918829" y="4831207"/>
                </a:lnTo>
                <a:lnTo>
                  <a:pt x="8851265" y="4873435"/>
                </a:lnTo>
                <a:lnTo>
                  <a:pt x="8789035" y="4872165"/>
                </a:lnTo>
                <a:close/>
                <a:moveTo>
                  <a:pt x="8787511" y="4821492"/>
                </a:moveTo>
                <a:lnTo>
                  <a:pt x="8849868" y="4826127"/>
                </a:lnTo>
                <a:lnTo>
                  <a:pt x="8781669" y="4871974"/>
                </a:lnTo>
                <a:lnTo>
                  <a:pt x="8719121" y="4870641"/>
                </a:lnTo>
                <a:close/>
                <a:moveTo>
                  <a:pt x="8718232" y="4816348"/>
                </a:moveTo>
                <a:lnTo>
                  <a:pt x="8780907" y="4820984"/>
                </a:lnTo>
                <a:lnTo>
                  <a:pt x="8712200" y="4870450"/>
                </a:lnTo>
                <a:lnTo>
                  <a:pt x="8649335" y="4869117"/>
                </a:lnTo>
                <a:close/>
                <a:moveTo>
                  <a:pt x="8649018" y="4811205"/>
                </a:moveTo>
                <a:lnTo>
                  <a:pt x="8711882" y="4815840"/>
                </a:lnTo>
                <a:lnTo>
                  <a:pt x="8642350" y="4868926"/>
                </a:lnTo>
                <a:lnTo>
                  <a:pt x="8579231" y="4867593"/>
                </a:lnTo>
                <a:close/>
                <a:moveTo>
                  <a:pt x="8579803" y="4806061"/>
                </a:moveTo>
                <a:lnTo>
                  <a:pt x="8642858" y="4810760"/>
                </a:lnTo>
                <a:lnTo>
                  <a:pt x="8573008" y="4867529"/>
                </a:lnTo>
                <a:lnTo>
                  <a:pt x="8509508" y="4866196"/>
                </a:lnTo>
                <a:close/>
                <a:moveTo>
                  <a:pt x="8510524" y="4800918"/>
                </a:moveTo>
                <a:lnTo>
                  <a:pt x="8574024" y="4805617"/>
                </a:lnTo>
                <a:lnTo>
                  <a:pt x="8503476" y="4866069"/>
                </a:lnTo>
                <a:lnTo>
                  <a:pt x="8439976" y="4864672"/>
                </a:lnTo>
                <a:close/>
                <a:moveTo>
                  <a:pt x="8441309" y="4795774"/>
                </a:moveTo>
                <a:lnTo>
                  <a:pt x="8504809" y="4800473"/>
                </a:lnTo>
                <a:lnTo>
                  <a:pt x="8433753" y="4864545"/>
                </a:lnTo>
                <a:lnTo>
                  <a:pt x="8370253" y="4863211"/>
                </a:lnTo>
                <a:close/>
                <a:moveTo>
                  <a:pt x="8372031" y="4790631"/>
                </a:moveTo>
                <a:lnTo>
                  <a:pt x="8435531" y="4795393"/>
                </a:lnTo>
                <a:lnTo>
                  <a:pt x="8363966" y="4863084"/>
                </a:lnTo>
                <a:lnTo>
                  <a:pt x="8300466" y="4861687"/>
                </a:lnTo>
                <a:close/>
                <a:moveTo>
                  <a:pt x="8302816" y="4785551"/>
                </a:moveTo>
                <a:lnTo>
                  <a:pt x="8366316" y="4790250"/>
                </a:lnTo>
                <a:lnTo>
                  <a:pt x="8294244" y="4861560"/>
                </a:lnTo>
                <a:lnTo>
                  <a:pt x="8230744" y="4860227"/>
                </a:lnTo>
                <a:close/>
                <a:moveTo>
                  <a:pt x="8233537" y="4780407"/>
                </a:moveTo>
                <a:lnTo>
                  <a:pt x="8297037" y="4785106"/>
                </a:lnTo>
                <a:lnTo>
                  <a:pt x="8224520" y="4860100"/>
                </a:lnTo>
                <a:lnTo>
                  <a:pt x="8160576" y="4858766"/>
                </a:lnTo>
                <a:close/>
                <a:moveTo>
                  <a:pt x="8164322" y="4775264"/>
                </a:moveTo>
                <a:lnTo>
                  <a:pt x="8227822" y="4779963"/>
                </a:lnTo>
                <a:lnTo>
                  <a:pt x="8154861" y="4858639"/>
                </a:lnTo>
                <a:lnTo>
                  <a:pt x="8090853" y="4857242"/>
                </a:lnTo>
                <a:close/>
                <a:moveTo>
                  <a:pt x="8095044" y="4770120"/>
                </a:moveTo>
                <a:lnTo>
                  <a:pt x="8158988" y="4774883"/>
                </a:lnTo>
                <a:lnTo>
                  <a:pt x="8085582" y="4857115"/>
                </a:lnTo>
                <a:lnTo>
                  <a:pt x="8021447" y="4855782"/>
                </a:lnTo>
                <a:close/>
                <a:moveTo>
                  <a:pt x="8017891" y="4859909"/>
                </a:moveTo>
                <a:lnTo>
                  <a:pt x="8081899" y="4861306"/>
                </a:lnTo>
                <a:lnTo>
                  <a:pt x="8008620" y="4943412"/>
                </a:lnTo>
                <a:lnTo>
                  <a:pt x="7944485" y="4945380"/>
                </a:lnTo>
                <a:close/>
                <a:moveTo>
                  <a:pt x="7940739" y="4949762"/>
                </a:moveTo>
                <a:lnTo>
                  <a:pt x="8004747" y="4947730"/>
                </a:lnTo>
                <a:lnTo>
                  <a:pt x="7931722" y="5029645"/>
                </a:lnTo>
                <a:lnTo>
                  <a:pt x="7867523" y="5034979"/>
                </a:lnTo>
                <a:close/>
                <a:moveTo>
                  <a:pt x="7863586" y="5039551"/>
                </a:moveTo>
                <a:lnTo>
                  <a:pt x="7927594" y="5034217"/>
                </a:lnTo>
                <a:lnTo>
                  <a:pt x="7854950" y="5115814"/>
                </a:lnTo>
                <a:lnTo>
                  <a:pt x="7790561" y="5124450"/>
                </a:lnTo>
                <a:close/>
                <a:moveTo>
                  <a:pt x="7786434" y="5129340"/>
                </a:moveTo>
                <a:lnTo>
                  <a:pt x="7850442" y="5120767"/>
                </a:lnTo>
                <a:lnTo>
                  <a:pt x="7777798" y="5202174"/>
                </a:lnTo>
                <a:lnTo>
                  <a:pt x="7713663" y="5214049"/>
                </a:lnTo>
                <a:close/>
                <a:moveTo>
                  <a:pt x="7709218" y="5219192"/>
                </a:moveTo>
                <a:lnTo>
                  <a:pt x="7773226" y="5207318"/>
                </a:lnTo>
                <a:lnTo>
                  <a:pt x="7700899" y="5288407"/>
                </a:lnTo>
                <a:lnTo>
                  <a:pt x="7636764" y="5303520"/>
                </a:lnTo>
                <a:close/>
                <a:moveTo>
                  <a:pt x="7632065" y="5308981"/>
                </a:moveTo>
                <a:lnTo>
                  <a:pt x="7695946" y="5293932"/>
                </a:lnTo>
                <a:lnTo>
                  <a:pt x="7623937" y="5374640"/>
                </a:lnTo>
                <a:lnTo>
                  <a:pt x="7559929" y="5392992"/>
                </a:lnTo>
                <a:close/>
                <a:moveTo>
                  <a:pt x="7554913" y="5398834"/>
                </a:moveTo>
                <a:lnTo>
                  <a:pt x="7618413" y="5380609"/>
                </a:lnTo>
                <a:lnTo>
                  <a:pt x="7547039" y="5461000"/>
                </a:lnTo>
                <a:lnTo>
                  <a:pt x="7483157" y="5482463"/>
                </a:lnTo>
                <a:close/>
                <a:moveTo>
                  <a:pt x="7477697" y="5488686"/>
                </a:moveTo>
                <a:lnTo>
                  <a:pt x="7541197" y="5467287"/>
                </a:lnTo>
                <a:lnTo>
                  <a:pt x="7469950" y="5547170"/>
                </a:lnTo>
                <a:lnTo>
                  <a:pt x="7406450" y="5571681"/>
                </a:lnTo>
                <a:close/>
                <a:moveTo>
                  <a:pt x="7400544" y="5578475"/>
                </a:moveTo>
                <a:lnTo>
                  <a:pt x="7464044" y="5554091"/>
                </a:lnTo>
                <a:lnTo>
                  <a:pt x="7393242" y="5633403"/>
                </a:lnTo>
                <a:lnTo>
                  <a:pt x="7329742" y="5660962"/>
                </a:lnTo>
                <a:close/>
                <a:moveTo>
                  <a:pt x="7323392" y="5668328"/>
                </a:moveTo>
                <a:lnTo>
                  <a:pt x="7386447" y="5640959"/>
                </a:lnTo>
                <a:lnTo>
                  <a:pt x="7316216" y="5719636"/>
                </a:lnTo>
                <a:lnTo>
                  <a:pt x="7253097" y="5750116"/>
                </a:lnTo>
                <a:close/>
                <a:moveTo>
                  <a:pt x="7246176" y="5758117"/>
                </a:moveTo>
                <a:lnTo>
                  <a:pt x="7308850" y="5727700"/>
                </a:lnTo>
                <a:lnTo>
                  <a:pt x="7239000" y="5805678"/>
                </a:lnTo>
                <a:lnTo>
                  <a:pt x="7176326" y="5838952"/>
                </a:lnTo>
                <a:close/>
                <a:moveTo>
                  <a:pt x="7169150" y="5847906"/>
                </a:moveTo>
                <a:lnTo>
                  <a:pt x="7231253" y="5814949"/>
                </a:lnTo>
                <a:lnTo>
                  <a:pt x="7162482" y="5892102"/>
                </a:lnTo>
                <a:lnTo>
                  <a:pt x="7100316" y="5928043"/>
                </a:lnTo>
                <a:close/>
                <a:moveTo>
                  <a:pt x="7091998" y="5937758"/>
                </a:moveTo>
                <a:lnTo>
                  <a:pt x="7153466" y="5902198"/>
                </a:lnTo>
                <a:lnTo>
                  <a:pt x="7085584" y="5978398"/>
                </a:lnTo>
                <a:lnTo>
                  <a:pt x="7024053" y="6016498"/>
                </a:lnTo>
                <a:close/>
                <a:moveTo>
                  <a:pt x="7014781" y="6027611"/>
                </a:moveTo>
                <a:lnTo>
                  <a:pt x="7075488" y="5989511"/>
                </a:lnTo>
                <a:lnTo>
                  <a:pt x="7008622" y="6064441"/>
                </a:lnTo>
                <a:lnTo>
                  <a:pt x="6947980" y="6105208"/>
                </a:lnTo>
                <a:close/>
                <a:moveTo>
                  <a:pt x="6937629" y="6117400"/>
                </a:moveTo>
                <a:lnTo>
                  <a:pt x="6997256" y="6077331"/>
                </a:lnTo>
                <a:lnTo>
                  <a:pt x="6931724" y="6150801"/>
                </a:lnTo>
                <a:lnTo>
                  <a:pt x="6872161" y="6193600"/>
                </a:lnTo>
                <a:close/>
                <a:moveTo>
                  <a:pt x="6860413" y="6207252"/>
                </a:moveTo>
                <a:lnTo>
                  <a:pt x="6918707" y="6165342"/>
                </a:lnTo>
                <a:lnTo>
                  <a:pt x="6854762" y="6237034"/>
                </a:lnTo>
                <a:lnTo>
                  <a:pt x="6796595" y="6281484"/>
                </a:lnTo>
                <a:close/>
                <a:moveTo>
                  <a:pt x="6783261" y="6297105"/>
                </a:moveTo>
                <a:lnTo>
                  <a:pt x="6839776" y="6253861"/>
                </a:lnTo>
                <a:lnTo>
                  <a:pt x="6777863" y="6323267"/>
                </a:lnTo>
                <a:lnTo>
                  <a:pt x="6721539" y="6368923"/>
                </a:lnTo>
                <a:close/>
                <a:moveTo>
                  <a:pt x="6706044" y="6386957"/>
                </a:moveTo>
                <a:lnTo>
                  <a:pt x="6760274" y="6342952"/>
                </a:lnTo>
                <a:lnTo>
                  <a:pt x="6700901" y="6409500"/>
                </a:lnTo>
                <a:lnTo>
                  <a:pt x="6646990" y="6455664"/>
                </a:lnTo>
                <a:close/>
                <a:moveTo>
                  <a:pt x="6628702" y="6477000"/>
                </a:moveTo>
                <a:lnTo>
                  <a:pt x="6679502" y="6433312"/>
                </a:lnTo>
                <a:lnTo>
                  <a:pt x="6623685" y="6495923"/>
                </a:lnTo>
                <a:lnTo>
                  <a:pt x="6572885" y="6541516"/>
                </a:lnTo>
                <a:close/>
                <a:moveTo>
                  <a:pt x="6551549" y="6566789"/>
                </a:moveTo>
                <a:lnTo>
                  <a:pt x="6597968" y="6525007"/>
                </a:lnTo>
                <a:lnTo>
                  <a:pt x="6547168" y="6582157"/>
                </a:lnTo>
                <a:lnTo>
                  <a:pt x="6501321" y="6625527"/>
                </a:lnTo>
                <a:close/>
                <a:moveTo>
                  <a:pt x="6393180" y="6754559"/>
                </a:moveTo>
                <a:lnTo>
                  <a:pt x="6367018" y="6781610"/>
                </a:lnTo>
                <a:lnTo>
                  <a:pt x="6397181" y="6746494"/>
                </a:lnTo>
                <a:lnTo>
                  <a:pt x="6424486" y="6719444"/>
                </a:lnTo>
                <a:close/>
                <a:moveTo>
                  <a:pt x="6470079" y="6668326"/>
                </a:moveTo>
                <a:lnTo>
                  <a:pt x="6431534" y="6706426"/>
                </a:lnTo>
                <a:lnTo>
                  <a:pt x="6474333" y="6656578"/>
                </a:lnTo>
                <a:lnTo>
                  <a:pt x="6513640" y="6619431"/>
                </a:lnTo>
                <a:close/>
                <a:moveTo>
                  <a:pt x="6546279" y="6593078"/>
                </a:moveTo>
                <a:lnTo>
                  <a:pt x="6518910" y="6620129"/>
                </a:lnTo>
                <a:lnTo>
                  <a:pt x="6550216" y="6585141"/>
                </a:lnTo>
                <a:lnTo>
                  <a:pt x="6578600" y="6558217"/>
                </a:lnTo>
                <a:close/>
                <a:moveTo>
                  <a:pt x="6622860" y="6510528"/>
                </a:moveTo>
                <a:lnTo>
                  <a:pt x="6583490" y="6547739"/>
                </a:lnTo>
                <a:lnTo>
                  <a:pt x="6627114" y="6498908"/>
                </a:lnTo>
                <a:lnTo>
                  <a:pt x="6667119" y="6462776"/>
                </a:lnTo>
                <a:close/>
                <a:moveTo>
                  <a:pt x="6698552" y="6438964"/>
                </a:moveTo>
                <a:lnTo>
                  <a:pt x="6670104" y="6465824"/>
                </a:lnTo>
                <a:lnTo>
                  <a:pt x="6702425" y="6430963"/>
                </a:lnTo>
                <a:lnTo>
                  <a:pt x="6731953" y="6404420"/>
                </a:lnTo>
                <a:close/>
                <a:moveTo>
                  <a:pt x="6774752" y="6359970"/>
                </a:moveTo>
                <a:lnTo>
                  <a:pt x="6734683" y="6396101"/>
                </a:lnTo>
                <a:lnTo>
                  <a:pt x="6779133" y="6348476"/>
                </a:lnTo>
                <a:lnTo>
                  <a:pt x="6819900" y="6313551"/>
                </a:lnTo>
                <a:close/>
                <a:moveTo>
                  <a:pt x="6850126" y="6292025"/>
                </a:moveTo>
                <a:lnTo>
                  <a:pt x="6820535" y="6318250"/>
                </a:lnTo>
                <a:lnTo>
                  <a:pt x="6853873" y="6283833"/>
                </a:lnTo>
                <a:lnTo>
                  <a:pt x="6884353" y="6257671"/>
                </a:lnTo>
                <a:close/>
                <a:moveTo>
                  <a:pt x="6930200" y="6205284"/>
                </a:moveTo>
                <a:lnTo>
                  <a:pt x="6971729" y="6171629"/>
                </a:lnTo>
                <a:lnTo>
                  <a:pt x="6926072" y="6216841"/>
                </a:lnTo>
                <a:lnTo>
                  <a:pt x="6885306" y="6251766"/>
                </a:lnTo>
                <a:close/>
                <a:moveTo>
                  <a:pt x="7001193" y="6152515"/>
                </a:moveTo>
                <a:lnTo>
                  <a:pt x="6970586" y="6178677"/>
                </a:lnTo>
                <a:lnTo>
                  <a:pt x="7005003" y="6144641"/>
                </a:lnTo>
                <a:lnTo>
                  <a:pt x="7036753" y="6119241"/>
                </a:lnTo>
                <a:close/>
                <a:moveTo>
                  <a:pt x="7151688" y="6020245"/>
                </a:moveTo>
                <a:lnTo>
                  <a:pt x="7119938" y="6045645"/>
                </a:lnTo>
                <a:lnTo>
                  <a:pt x="7155181" y="6012307"/>
                </a:lnTo>
                <a:lnTo>
                  <a:pt x="7187693" y="5987415"/>
                </a:lnTo>
                <a:close/>
                <a:moveTo>
                  <a:pt x="7301611" y="5895277"/>
                </a:moveTo>
                <a:lnTo>
                  <a:pt x="7268972" y="5920232"/>
                </a:lnTo>
                <a:lnTo>
                  <a:pt x="7305168" y="5887593"/>
                </a:lnTo>
                <a:lnTo>
                  <a:pt x="7338695" y="5863463"/>
                </a:lnTo>
                <a:close/>
                <a:moveTo>
                  <a:pt x="7450836" y="5777611"/>
                </a:moveTo>
                <a:lnTo>
                  <a:pt x="7417308" y="5801741"/>
                </a:lnTo>
                <a:lnTo>
                  <a:pt x="7454329" y="5769991"/>
                </a:lnTo>
                <a:lnTo>
                  <a:pt x="7488745" y="5746877"/>
                </a:lnTo>
                <a:close/>
                <a:moveTo>
                  <a:pt x="7599553" y="5667248"/>
                </a:moveTo>
                <a:lnTo>
                  <a:pt x="7565073" y="5690426"/>
                </a:lnTo>
                <a:lnTo>
                  <a:pt x="7603173" y="5659755"/>
                </a:lnTo>
                <a:lnTo>
                  <a:pt x="7638479" y="5637657"/>
                </a:lnTo>
                <a:close/>
                <a:moveTo>
                  <a:pt x="7747635" y="5564188"/>
                </a:moveTo>
                <a:lnTo>
                  <a:pt x="7712266" y="5586286"/>
                </a:lnTo>
                <a:lnTo>
                  <a:pt x="7750874" y="5556758"/>
                </a:lnTo>
                <a:lnTo>
                  <a:pt x="7787006" y="5535867"/>
                </a:lnTo>
                <a:close/>
                <a:moveTo>
                  <a:pt x="7895019" y="5468493"/>
                </a:moveTo>
                <a:lnTo>
                  <a:pt x="7858887" y="5489448"/>
                </a:lnTo>
                <a:lnTo>
                  <a:pt x="7898194" y="5461127"/>
                </a:lnTo>
                <a:lnTo>
                  <a:pt x="7935087" y="5441569"/>
                </a:lnTo>
                <a:close/>
                <a:moveTo>
                  <a:pt x="8041894" y="5380101"/>
                </a:moveTo>
                <a:lnTo>
                  <a:pt x="8004937" y="5399659"/>
                </a:lnTo>
                <a:lnTo>
                  <a:pt x="8044943" y="5372799"/>
                </a:lnTo>
                <a:lnTo>
                  <a:pt x="8082598" y="5354638"/>
                </a:lnTo>
                <a:close/>
                <a:moveTo>
                  <a:pt x="8187944" y="5298948"/>
                </a:moveTo>
                <a:lnTo>
                  <a:pt x="8149844" y="5317173"/>
                </a:lnTo>
                <a:lnTo>
                  <a:pt x="8190420" y="5291773"/>
                </a:lnTo>
                <a:lnTo>
                  <a:pt x="8228520" y="5275072"/>
                </a:lnTo>
                <a:close/>
                <a:moveTo>
                  <a:pt x="8333486" y="5225161"/>
                </a:moveTo>
                <a:lnTo>
                  <a:pt x="8295069" y="5241862"/>
                </a:lnTo>
                <a:lnTo>
                  <a:pt x="8336281" y="5218049"/>
                </a:lnTo>
                <a:lnTo>
                  <a:pt x="8375269" y="5203000"/>
                </a:lnTo>
                <a:close/>
                <a:moveTo>
                  <a:pt x="8478520" y="5158677"/>
                </a:moveTo>
                <a:lnTo>
                  <a:pt x="8439468" y="5173726"/>
                </a:lnTo>
                <a:lnTo>
                  <a:pt x="8481123" y="5151628"/>
                </a:lnTo>
                <a:lnTo>
                  <a:pt x="8520684" y="5138293"/>
                </a:lnTo>
                <a:close/>
                <a:moveTo>
                  <a:pt x="8623300" y="5099050"/>
                </a:moveTo>
                <a:lnTo>
                  <a:pt x="8583612" y="5112385"/>
                </a:lnTo>
                <a:lnTo>
                  <a:pt x="8625713" y="5092065"/>
                </a:lnTo>
                <a:lnTo>
                  <a:pt x="8665908" y="5080572"/>
                </a:lnTo>
                <a:close/>
                <a:moveTo>
                  <a:pt x="8767064" y="5047171"/>
                </a:moveTo>
                <a:lnTo>
                  <a:pt x="8726869" y="5058664"/>
                </a:lnTo>
                <a:lnTo>
                  <a:pt x="8769350" y="5040249"/>
                </a:lnTo>
                <a:lnTo>
                  <a:pt x="8809990" y="5030661"/>
                </a:lnTo>
                <a:close/>
                <a:moveTo>
                  <a:pt x="8910320" y="5002721"/>
                </a:moveTo>
                <a:lnTo>
                  <a:pt x="8869617" y="5012373"/>
                </a:lnTo>
                <a:lnTo>
                  <a:pt x="8912416" y="4995863"/>
                </a:lnTo>
                <a:lnTo>
                  <a:pt x="8953436" y="4988243"/>
                </a:lnTo>
                <a:close/>
                <a:moveTo>
                  <a:pt x="9052941" y="4965510"/>
                </a:moveTo>
                <a:lnTo>
                  <a:pt x="9011793" y="4973130"/>
                </a:lnTo>
                <a:lnTo>
                  <a:pt x="9054846" y="4958652"/>
                </a:lnTo>
                <a:lnTo>
                  <a:pt x="9096248" y="4953064"/>
                </a:lnTo>
                <a:close/>
                <a:moveTo>
                  <a:pt x="9153461" y="4941126"/>
                </a:moveTo>
                <a:lnTo>
                  <a:pt x="9196642" y="4928743"/>
                </a:lnTo>
                <a:lnTo>
                  <a:pt x="9238361" y="4925314"/>
                </a:lnTo>
                <a:lnTo>
                  <a:pt x="9194991" y="4935538"/>
                </a:lnTo>
                <a:close/>
                <a:moveTo>
                  <a:pt x="9294495" y="4916361"/>
                </a:moveTo>
                <a:lnTo>
                  <a:pt x="9337802" y="4906201"/>
                </a:lnTo>
                <a:lnTo>
                  <a:pt x="9379712" y="4904867"/>
                </a:lnTo>
                <a:lnTo>
                  <a:pt x="9336342" y="4912932"/>
                </a:lnTo>
                <a:close/>
                <a:moveTo>
                  <a:pt x="9435084" y="4898898"/>
                </a:moveTo>
                <a:lnTo>
                  <a:pt x="9478391" y="4890897"/>
                </a:lnTo>
                <a:lnTo>
                  <a:pt x="9520428" y="4891786"/>
                </a:lnTo>
                <a:lnTo>
                  <a:pt x="9477057" y="4897628"/>
                </a:lnTo>
                <a:close/>
                <a:moveTo>
                  <a:pt x="9574784" y="4888738"/>
                </a:moveTo>
                <a:lnTo>
                  <a:pt x="9618028" y="4882896"/>
                </a:lnTo>
                <a:lnTo>
                  <a:pt x="9660192" y="4886008"/>
                </a:lnTo>
                <a:lnTo>
                  <a:pt x="9616948" y="4889627"/>
                </a:lnTo>
                <a:close/>
              </a:path>
            </a:pathLst>
          </a:custGeom>
          <a:solidFill>
            <a:srgbClr val="A7C1FF">
              <a:alpha val="3912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3"/>
          <p:cNvSpPr txBox="1">
            <a:spLocks noGrp="1"/>
          </p:cNvSpPr>
          <p:nvPr>
            <p:ph type="ctrTitle"/>
          </p:nvPr>
        </p:nvSpPr>
        <p:spPr>
          <a:xfrm>
            <a:off x="1188725" y="2378350"/>
            <a:ext cx="6766500" cy="13050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188725" y="3780303"/>
            <a:ext cx="6766500" cy="2856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6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 Dark 3">
  <p:cSld name="BLANK_1_1">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p:nvPr/>
        </p:nvSpPr>
        <p:spPr>
          <a:xfrm rot="5400000" flipH="1">
            <a:off x="-248212" y="246209"/>
            <a:ext cx="5151227" cy="4654804"/>
          </a:xfrm>
          <a:custGeom>
            <a:avLst/>
            <a:gdLst/>
            <a:ahLst/>
            <a:cxnLst/>
            <a:rect l="l" t="t" r="r" b="b"/>
            <a:pathLst>
              <a:path w="12192254" h="6845300" extrusionOk="0">
                <a:moveTo>
                  <a:pt x="12192000" y="0"/>
                </a:moveTo>
                <a:lnTo>
                  <a:pt x="10834624" y="2005520"/>
                </a:lnTo>
                <a:lnTo>
                  <a:pt x="10619105" y="2303272"/>
                </a:lnTo>
                <a:lnTo>
                  <a:pt x="10399522" y="2586355"/>
                </a:lnTo>
                <a:lnTo>
                  <a:pt x="10176066" y="2854579"/>
                </a:lnTo>
                <a:lnTo>
                  <a:pt x="9948608" y="3108135"/>
                </a:lnTo>
                <a:lnTo>
                  <a:pt x="9717024" y="3347085"/>
                </a:lnTo>
                <a:lnTo>
                  <a:pt x="9481503" y="3571303"/>
                </a:lnTo>
                <a:lnTo>
                  <a:pt x="9241981" y="3780853"/>
                </a:lnTo>
                <a:lnTo>
                  <a:pt x="8998331" y="3975672"/>
                </a:lnTo>
                <a:lnTo>
                  <a:pt x="8750681" y="4155694"/>
                </a:lnTo>
                <a:lnTo>
                  <a:pt x="8499094" y="4321112"/>
                </a:lnTo>
                <a:lnTo>
                  <a:pt x="8243506" y="4471797"/>
                </a:lnTo>
                <a:lnTo>
                  <a:pt x="7983856" y="4607751"/>
                </a:lnTo>
                <a:lnTo>
                  <a:pt x="7720331" y="4729036"/>
                </a:lnTo>
                <a:lnTo>
                  <a:pt x="7452678" y="4835652"/>
                </a:lnTo>
                <a:lnTo>
                  <a:pt x="7181215" y="4927600"/>
                </a:lnTo>
                <a:lnTo>
                  <a:pt x="6905625" y="5004753"/>
                </a:lnTo>
                <a:lnTo>
                  <a:pt x="6626225" y="5067300"/>
                </a:lnTo>
                <a:lnTo>
                  <a:pt x="6342507" y="5115116"/>
                </a:lnTo>
                <a:lnTo>
                  <a:pt x="6054852" y="5148199"/>
                </a:lnTo>
                <a:lnTo>
                  <a:pt x="5762752" y="5166614"/>
                </a:lnTo>
                <a:lnTo>
                  <a:pt x="5467350" y="5170170"/>
                </a:lnTo>
                <a:lnTo>
                  <a:pt x="5167440" y="5159185"/>
                </a:lnTo>
                <a:lnTo>
                  <a:pt x="4863846" y="5133785"/>
                </a:lnTo>
                <a:lnTo>
                  <a:pt x="4555935" y="5093399"/>
                </a:lnTo>
                <a:lnTo>
                  <a:pt x="4244213" y="5038344"/>
                </a:lnTo>
                <a:lnTo>
                  <a:pt x="0" y="4100640"/>
                </a:lnTo>
                <a:lnTo>
                  <a:pt x="0" y="4106990"/>
                </a:lnTo>
                <a:lnTo>
                  <a:pt x="4097147" y="5012119"/>
                </a:lnTo>
                <a:lnTo>
                  <a:pt x="0" y="4288600"/>
                </a:lnTo>
                <a:lnTo>
                  <a:pt x="0" y="4294950"/>
                </a:lnTo>
                <a:lnTo>
                  <a:pt x="4242689" y="5044250"/>
                </a:lnTo>
                <a:lnTo>
                  <a:pt x="4329367" y="5063300"/>
                </a:lnTo>
                <a:lnTo>
                  <a:pt x="0" y="4495800"/>
                </a:lnTo>
                <a:lnTo>
                  <a:pt x="0" y="4502150"/>
                </a:lnTo>
                <a:lnTo>
                  <a:pt x="4400550" y="5079365"/>
                </a:lnTo>
                <a:lnTo>
                  <a:pt x="4511866" y="5103940"/>
                </a:lnTo>
                <a:lnTo>
                  <a:pt x="0" y="4722495"/>
                </a:lnTo>
                <a:lnTo>
                  <a:pt x="0" y="4728845"/>
                </a:lnTo>
                <a:lnTo>
                  <a:pt x="4558856" y="5114100"/>
                </a:lnTo>
                <a:lnTo>
                  <a:pt x="4682427" y="5141405"/>
                </a:lnTo>
                <a:lnTo>
                  <a:pt x="0" y="4969955"/>
                </a:lnTo>
                <a:lnTo>
                  <a:pt x="0" y="4976305"/>
                </a:lnTo>
                <a:lnTo>
                  <a:pt x="4716907" y="5149025"/>
                </a:lnTo>
                <a:lnTo>
                  <a:pt x="4847781" y="5177917"/>
                </a:lnTo>
                <a:lnTo>
                  <a:pt x="0" y="5238750"/>
                </a:lnTo>
                <a:lnTo>
                  <a:pt x="0" y="5245100"/>
                </a:lnTo>
                <a:lnTo>
                  <a:pt x="4874959" y="5183759"/>
                </a:lnTo>
                <a:lnTo>
                  <a:pt x="5010595" y="5213731"/>
                </a:lnTo>
                <a:lnTo>
                  <a:pt x="0" y="5530215"/>
                </a:lnTo>
                <a:lnTo>
                  <a:pt x="0" y="5536565"/>
                </a:lnTo>
                <a:lnTo>
                  <a:pt x="5033010" y="5219065"/>
                </a:lnTo>
                <a:lnTo>
                  <a:pt x="5172075" y="5249799"/>
                </a:lnTo>
                <a:lnTo>
                  <a:pt x="0" y="5844858"/>
                </a:lnTo>
                <a:lnTo>
                  <a:pt x="0" y="5851208"/>
                </a:lnTo>
                <a:lnTo>
                  <a:pt x="5191125" y="5253800"/>
                </a:lnTo>
                <a:lnTo>
                  <a:pt x="5332603" y="5285042"/>
                </a:lnTo>
                <a:lnTo>
                  <a:pt x="0" y="6183694"/>
                </a:lnTo>
                <a:lnTo>
                  <a:pt x="0" y="6190044"/>
                </a:lnTo>
                <a:lnTo>
                  <a:pt x="5349177" y="5288344"/>
                </a:lnTo>
                <a:lnTo>
                  <a:pt x="5492623" y="5320094"/>
                </a:lnTo>
                <a:lnTo>
                  <a:pt x="0" y="6547930"/>
                </a:lnTo>
                <a:lnTo>
                  <a:pt x="0" y="6554280"/>
                </a:lnTo>
                <a:lnTo>
                  <a:pt x="5507292" y="5323586"/>
                </a:lnTo>
                <a:lnTo>
                  <a:pt x="5652135" y="5355336"/>
                </a:lnTo>
                <a:lnTo>
                  <a:pt x="332931" y="6845300"/>
                </a:lnTo>
                <a:lnTo>
                  <a:pt x="356489" y="6845300"/>
                </a:lnTo>
                <a:lnTo>
                  <a:pt x="5665089" y="5358511"/>
                </a:lnTo>
                <a:lnTo>
                  <a:pt x="5811139" y="5390833"/>
                </a:lnTo>
                <a:lnTo>
                  <a:pt x="1511935" y="6845300"/>
                </a:lnTo>
                <a:lnTo>
                  <a:pt x="1531747" y="6845300"/>
                </a:lnTo>
                <a:lnTo>
                  <a:pt x="5823395" y="5393436"/>
                </a:lnTo>
                <a:lnTo>
                  <a:pt x="5970461" y="5425948"/>
                </a:lnTo>
                <a:lnTo>
                  <a:pt x="2406650" y="6845300"/>
                </a:lnTo>
                <a:lnTo>
                  <a:pt x="2423795" y="6845300"/>
                </a:lnTo>
                <a:lnTo>
                  <a:pt x="5981700" y="5428361"/>
                </a:lnTo>
                <a:lnTo>
                  <a:pt x="6129274" y="5461000"/>
                </a:lnTo>
                <a:lnTo>
                  <a:pt x="3120644" y="6845300"/>
                </a:lnTo>
                <a:lnTo>
                  <a:pt x="3135821" y="6845300"/>
                </a:lnTo>
                <a:lnTo>
                  <a:pt x="6139371" y="5463286"/>
                </a:lnTo>
                <a:lnTo>
                  <a:pt x="6287834" y="5496052"/>
                </a:lnTo>
                <a:lnTo>
                  <a:pt x="3712274" y="6845300"/>
                </a:lnTo>
                <a:lnTo>
                  <a:pt x="3725990" y="6845300"/>
                </a:lnTo>
                <a:lnTo>
                  <a:pt x="6297740" y="5498211"/>
                </a:lnTo>
                <a:lnTo>
                  <a:pt x="6446711" y="5531104"/>
                </a:lnTo>
                <a:lnTo>
                  <a:pt x="4217480" y="6845300"/>
                </a:lnTo>
                <a:lnTo>
                  <a:pt x="4230180" y="6845300"/>
                </a:lnTo>
                <a:lnTo>
                  <a:pt x="6455918" y="5533136"/>
                </a:lnTo>
                <a:lnTo>
                  <a:pt x="6605334" y="5566156"/>
                </a:lnTo>
                <a:lnTo>
                  <a:pt x="4659313" y="6845300"/>
                </a:lnTo>
                <a:lnTo>
                  <a:pt x="4670870" y="6845300"/>
                </a:lnTo>
                <a:lnTo>
                  <a:pt x="6613969" y="5568061"/>
                </a:lnTo>
                <a:lnTo>
                  <a:pt x="6763766" y="5601145"/>
                </a:lnTo>
                <a:lnTo>
                  <a:pt x="5053203" y="6845300"/>
                </a:lnTo>
                <a:lnTo>
                  <a:pt x="5063998" y="6845300"/>
                </a:lnTo>
                <a:lnTo>
                  <a:pt x="6772148" y="5602986"/>
                </a:lnTo>
                <a:lnTo>
                  <a:pt x="6922262" y="5636133"/>
                </a:lnTo>
                <a:lnTo>
                  <a:pt x="5410200" y="6845300"/>
                </a:lnTo>
                <a:lnTo>
                  <a:pt x="5420360" y="6845300"/>
                </a:lnTo>
                <a:lnTo>
                  <a:pt x="6930136" y="5637848"/>
                </a:lnTo>
                <a:lnTo>
                  <a:pt x="7080504" y="5671058"/>
                </a:lnTo>
                <a:lnTo>
                  <a:pt x="5737606" y="6845300"/>
                </a:lnTo>
                <a:lnTo>
                  <a:pt x="5747258" y="6845300"/>
                </a:lnTo>
                <a:lnTo>
                  <a:pt x="7088061" y="5672773"/>
                </a:lnTo>
                <a:lnTo>
                  <a:pt x="7238619" y="5706047"/>
                </a:lnTo>
                <a:lnTo>
                  <a:pt x="6041708" y="6845300"/>
                </a:lnTo>
                <a:lnTo>
                  <a:pt x="6050915" y="6845300"/>
                </a:lnTo>
                <a:lnTo>
                  <a:pt x="7246112" y="5707698"/>
                </a:lnTo>
                <a:lnTo>
                  <a:pt x="7396925" y="5741035"/>
                </a:lnTo>
                <a:lnTo>
                  <a:pt x="6326632" y="6845300"/>
                </a:lnTo>
                <a:lnTo>
                  <a:pt x="6335522" y="6845300"/>
                </a:lnTo>
                <a:lnTo>
                  <a:pt x="7404100" y="5742623"/>
                </a:lnTo>
                <a:lnTo>
                  <a:pt x="7555103" y="5775960"/>
                </a:lnTo>
                <a:lnTo>
                  <a:pt x="6595745" y="6845300"/>
                </a:lnTo>
                <a:lnTo>
                  <a:pt x="6604318" y="6845300"/>
                </a:lnTo>
                <a:lnTo>
                  <a:pt x="7562279" y="5777548"/>
                </a:lnTo>
                <a:lnTo>
                  <a:pt x="7713345" y="5810885"/>
                </a:lnTo>
                <a:lnTo>
                  <a:pt x="6851650" y="6845300"/>
                </a:lnTo>
                <a:lnTo>
                  <a:pt x="6859906" y="6845300"/>
                </a:lnTo>
                <a:lnTo>
                  <a:pt x="7720331" y="5812473"/>
                </a:lnTo>
                <a:lnTo>
                  <a:pt x="7871524" y="5845874"/>
                </a:lnTo>
                <a:lnTo>
                  <a:pt x="7096379" y="6845300"/>
                </a:lnTo>
                <a:lnTo>
                  <a:pt x="7104444" y="6845300"/>
                </a:lnTo>
                <a:lnTo>
                  <a:pt x="7878381" y="5847398"/>
                </a:lnTo>
                <a:lnTo>
                  <a:pt x="8029702" y="5880799"/>
                </a:lnTo>
                <a:lnTo>
                  <a:pt x="7331583" y="6845300"/>
                </a:lnTo>
                <a:lnTo>
                  <a:pt x="7339394" y="6845300"/>
                </a:lnTo>
                <a:lnTo>
                  <a:pt x="8036433" y="5882259"/>
                </a:lnTo>
                <a:lnTo>
                  <a:pt x="8187818" y="5915724"/>
                </a:lnTo>
                <a:lnTo>
                  <a:pt x="7558595" y="6845300"/>
                </a:lnTo>
                <a:lnTo>
                  <a:pt x="7566279" y="6845300"/>
                </a:lnTo>
                <a:lnTo>
                  <a:pt x="8194485" y="5917184"/>
                </a:lnTo>
                <a:lnTo>
                  <a:pt x="12192000" y="6800152"/>
                </a:lnTo>
                <a:lnTo>
                  <a:pt x="12192000" y="6793802"/>
                </a:lnTo>
                <a:lnTo>
                  <a:pt x="8198358" y="5911850"/>
                </a:lnTo>
                <a:lnTo>
                  <a:pt x="8300339" y="5761165"/>
                </a:lnTo>
                <a:lnTo>
                  <a:pt x="12192000" y="6448108"/>
                </a:lnTo>
                <a:lnTo>
                  <a:pt x="12192000" y="6441758"/>
                </a:lnTo>
                <a:lnTo>
                  <a:pt x="8304213" y="5755132"/>
                </a:lnTo>
                <a:lnTo>
                  <a:pt x="8405812" y="5604510"/>
                </a:lnTo>
                <a:lnTo>
                  <a:pt x="12192000" y="6101080"/>
                </a:lnTo>
                <a:lnTo>
                  <a:pt x="12192000" y="6094730"/>
                </a:lnTo>
                <a:lnTo>
                  <a:pt x="8410131" y="5598732"/>
                </a:lnTo>
                <a:lnTo>
                  <a:pt x="8511731" y="5448237"/>
                </a:lnTo>
                <a:lnTo>
                  <a:pt x="12192000" y="5759450"/>
                </a:lnTo>
                <a:lnTo>
                  <a:pt x="12192000" y="5753100"/>
                </a:lnTo>
                <a:lnTo>
                  <a:pt x="8516048" y="5441950"/>
                </a:lnTo>
                <a:lnTo>
                  <a:pt x="8617648" y="5291646"/>
                </a:lnTo>
                <a:lnTo>
                  <a:pt x="12192000" y="5422900"/>
                </a:lnTo>
                <a:lnTo>
                  <a:pt x="12192000" y="5416550"/>
                </a:lnTo>
                <a:lnTo>
                  <a:pt x="8621967" y="5285867"/>
                </a:lnTo>
                <a:lnTo>
                  <a:pt x="8723567" y="5135753"/>
                </a:lnTo>
                <a:lnTo>
                  <a:pt x="12191936" y="5092065"/>
                </a:lnTo>
                <a:lnTo>
                  <a:pt x="12191936" y="5085715"/>
                </a:lnTo>
                <a:lnTo>
                  <a:pt x="8727884" y="5129340"/>
                </a:lnTo>
                <a:lnTo>
                  <a:pt x="8829484" y="4979416"/>
                </a:lnTo>
                <a:lnTo>
                  <a:pt x="12192000" y="4766945"/>
                </a:lnTo>
                <a:lnTo>
                  <a:pt x="12192000" y="4760595"/>
                </a:lnTo>
                <a:lnTo>
                  <a:pt x="8833930" y="4972622"/>
                </a:lnTo>
                <a:lnTo>
                  <a:pt x="8935530" y="4822952"/>
                </a:lnTo>
                <a:lnTo>
                  <a:pt x="12192254" y="4448302"/>
                </a:lnTo>
                <a:lnTo>
                  <a:pt x="12192254" y="4441952"/>
                </a:lnTo>
                <a:lnTo>
                  <a:pt x="8940165" y="4816221"/>
                </a:lnTo>
                <a:lnTo>
                  <a:pt x="9041320" y="4666869"/>
                </a:lnTo>
                <a:lnTo>
                  <a:pt x="12192000" y="4135501"/>
                </a:lnTo>
                <a:lnTo>
                  <a:pt x="12192000" y="4129151"/>
                </a:lnTo>
                <a:lnTo>
                  <a:pt x="9046019" y="4659313"/>
                </a:lnTo>
                <a:lnTo>
                  <a:pt x="9146857" y="4510278"/>
                </a:lnTo>
                <a:lnTo>
                  <a:pt x="12192000" y="3829685"/>
                </a:lnTo>
                <a:lnTo>
                  <a:pt x="12192000" y="3823335"/>
                </a:lnTo>
                <a:lnTo>
                  <a:pt x="9152065" y="4502785"/>
                </a:lnTo>
                <a:lnTo>
                  <a:pt x="9252712" y="4354132"/>
                </a:lnTo>
                <a:lnTo>
                  <a:pt x="12192000" y="3530600"/>
                </a:lnTo>
                <a:lnTo>
                  <a:pt x="12192000" y="3524250"/>
                </a:lnTo>
                <a:lnTo>
                  <a:pt x="9258300" y="4345750"/>
                </a:lnTo>
                <a:lnTo>
                  <a:pt x="9358503" y="4197350"/>
                </a:lnTo>
                <a:lnTo>
                  <a:pt x="12192000" y="3239008"/>
                </a:lnTo>
                <a:lnTo>
                  <a:pt x="12192000" y="3232150"/>
                </a:lnTo>
                <a:lnTo>
                  <a:pt x="9364408" y="4188841"/>
                </a:lnTo>
                <a:lnTo>
                  <a:pt x="9464357" y="4041203"/>
                </a:lnTo>
                <a:lnTo>
                  <a:pt x="12192000" y="2954846"/>
                </a:lnTo>
                <a:lnTo>
                  <a:pt x="12192000" y="2947988"/>
                </a:lnTo>
                <a:lnTo>
                  <a:pt x="9470644" y="4031869"/>
                </a:lnTo>
                <a:lnTo>
                  <a:pt x="9570148" y="3884866"/>
                </a:lnTo>
                <a:lnTo>
                  <a:pt x="12192000" y="2678367"/>
                </a:lnTo>
                <a:lnTo>
                  <a:pt x="12192000" y="2671318"/>
                </a:lnTo>
                <a:lnTo>
                  <a:pt x="9577006" y="3874770"/>
                </a:lnTo>
                <a:lnTo>
                  <a:pt x="9675940" y="3728720"/>
                </a:lnTo>
                <a:lnTo>
                  <a:pt x="12192000" y="2410587"/>
                </a:lnTo>
                <a:lnTo>
                  <a:pt x="12192000" y="2403475"/>
                </a:lnTo>
                <a:lnTo>
                  <a:pt x="9683750" y="3717481"/>
                </a:lnTo>
                <a:lnTo>
                  <a:pt x="9782048" y="3572256"/>
                </a:lnTo>
                <a:lnTo>
                  <a:pt x="12192000" y="2151317"/>
                </a:lnTo>
                <a:lnTo>
                  <a:pt x="12192000" y="2143951"/>
                </a:lnTo>
                <a:lnTo>
                  <a:pt x="9790049" y="3560001"/>
                </a:lnTo>
                <a:lnTo>
                  <a:pt x="9887585" y="3415919"/>
                </a:lnTo>
                <a:lnTo>
                  <a:pt x="12192000" y="1901063"/>
                </a:lnTo>
                <a:lnTo>
                  <a:pt x="12192000" y="1893443"/>
                </a:lnTo>
                <a:lnTo>
                  <a:pt x="9896856" y="3402266"/>
                </a:lnTo>
                <a:lnTo>
                  <a:pt x="9993376" y="3259646"/>
                </a:lnTo>
                <a:lnTo>
                  <a:pt x="12192000" y="1660335"/>
                </a:lnTo>
                <a:lnTo>
                  <a:pt x="12192000" y="1652461"/>
                </a:lnTo>
                <a:lnTo>
                  <a:pt x="10003854" y="3244152"/>
                </a:lnTo>
                <a:lnTo>
                  <a:pt x="10099104" y="3103309"/>
                </a:lnTo>
                <a:lnTo>
                  <a:pt x="12192000" y="1429576"/>
                </a:lnTo>
                <a:lnTo>
                  <a:pt x="12192000" y="1421448"/>
                </a:lnTo>
                <a:lnTo>
                  <a:pt x="10111169" y="3085592"/>
                </a:lnTo>
                <a:lnTo>
                  <a:pt x="10205021" y="2946972"/>
                </a:lnTo>
                <a:lnTo>
                  <a:pt x="12192000" y="1209358"/>
                </a:lnTo>
                <a:lnTo>
                  <a:pt x="12192000" y="1200912"/>
                </a:lnTo>
                <a:lnTo>
                  <a:pt x="10218992" y="2926334"/>
                </a:lnTo>
                <a:lnTo>
                  <a:pt x="10310812" y="2790698"/>
                </a:lnTo>
                <a:lnTo>
                  <a:pt x="12192000" y="1000125"/>
                </a:lnTo>
                <a:lnTo>
                  <a:pt x="12192000" y="991362"/>
                </a:lnTo>
                <a:lnTo>
                  <a:pt x="10327513" y="2766060"/>
                </a:lnTo>
                <a:lnTo>
                  <a:pt x="10416413" y="2634425"/>
                </a:lnTo>
                <a:lnTo>
                  <a:pt x="12192000" y="802513"/>
                </a:lnTo>
                <a:lnTo>
                  <a:pt x="12192000" y="793369"/>
                </a:lnTo>
                <a:lnTo>
                  <a:pt x="10437051" y="2604135"/>
                </a:lnTo>
                <a:lnTo>
                  <a:pt x="10522394" y="2478088"/>
                </a:lnTo>
                <a:lnTo>
                  <a:pt x="12192000" y="617093"/>
                </a:lnTo>
                <a:lnTo>
                  <a:pt x="12192000" y="607568"/>
                </a:lnTo>
                <a:lnTo>
                  <a:pt x="10548620" y="2439353"/>
                </a:lnTo>
                <a:lnTo>
                  <a:pt x="10628185" y="2321751"/>
                </a:lnTo>
                <a:lnTo>
                  <a:pt x="12192000" y="444500"/>
                </a:lnTo>
                <a:lnTo>
                  <a:pt x="12192000" y="434657"/>
                </a:lnTo>
                <a:lnTo>
                  <a:pt x="10663999" y="2268855"/>
                </a:lnTo>
                <a:lnTo>
                  <a:pt x="10733849" y="2165541"/>
                </a:lnTo>
                <a:lnTo>
                  <a:pt x="12192000" y="285750"/>
                </a:lnTo>
                <a:lnTo>
                  <a:pt x="12192000" y="275209"/>
                </a:lnTo>
                <a:lnTo>
                  <a:pt x="10789094" y="2084070"/>
                </a:lnTo>
                <a:lnTo>
                  <a:pt x="10839894" y="2009204"/>
                </a:lnTo>
                <a:lnTo>
                  <a:pt x="12192000" y="140970"/>
                </a:lnTo>
                <a:lnTo>
                  <a:pt x="12192000" y="130112"/>
                </a:lnTo>
                <a:lnTo>
                  <a:pt x="10952924" y="1842072"/>
                </a:lnTo>
                <a:lnTo>
                  <a:pt x="12192000" y="11494"/>
                </a:lnTo>
                <a:close/>
                <a:moveTo>
                  <a:pt x="10367962" y="2650173"/>
                </a:moveTo>
                <a:lnTo>
                  <a:pt x="10295890" y="2749550"/>
                </a:lnTo>
                <a:lnTo>
                  <a:pt x="10220389" y="2827465"/>
                </a:lnTo>
                <a:lnTo>
                  <a:pt x="10294747" y="2731580"/>
                </a:lnTo>
                <a:close/>
                <a:moveTo>
                  <a:pt x="5170996" y="5180203"/>
                </a:moveTo>
                <a:lnTo>
                  <a:pt x="5292281" y="5196142"/>
                </a:lnTo>
                <a:lnTo>
                  <a:pt x="5179378" y="5203254"/>
                </a:lnTo>
                <a:lnTo>
                  <a:pt x="5057077" y="5181600"/>
                </a:lnTo>
                <a:close/>
                <a:moveTo>
                  <a:pt x="5023485" y="5175758"/>
                </a:moveTo>
                <a:lnTo>
                  <a:pt x="4912995" y="5156200"/>
                </a:lnTo>
                <a:lnTo>
                  <a:pt x="5016945" y="5160010"/>
                </a:lnTo>
                <a:lnTo>
                  <a:pt x="5126800" y="5174425"/>
                </a:lnTo>
                <a:close/>
                <a:moveTo>
                  <a:pt x="9940290" y="3178493"/>
                </a:moveTo>
                <a:lnTo>
                  <a:pt x="9850882" y="3293745"/>
                </a:lnTo>
                <a:lnTo>
                  <a:pt x="9753600" y="3371342"/>
                </a:lnTo>
                <a:lnTo>
                  <a:pt x="9845167" y="3261487"/>
                </a:lnTo>
                <a:close/>
                <a:moveTo>
                  <a:pt x="9871266" y="3230372"/>
                </a:moveTo>
                <a:lnTo>
                  <a:pt x="9957244" y="3127248"/>
                </a:lnTo>
                <a:lnTo>
                  <a:pt x="10044367" y="3044254"/>
                </a:lnTo>
                <a:lnTo>
                  <a:pt x="9960610" y="3152204"/>
                </a:lnTo>
                <a:close/>
                <a:moveTo>
                  <a:pt x="5775135" y="5216906"/>
                </a:moveTo>
                <a:lnTo>
                  <a:pt x="5906072" y="5227955"/>
                </a:lnTo>
                <a:lnTo>
                  <a:pt x="5786946" y="5254625"/>
                </a:lnTo>
                <a:lnTo>
                  <a:pt x="5654548" y="5237226"/>
                </a:lnTo>
                <a:close/>
                <a:moveTo>
                  <a:pt x="5633022" y="5234432"/>
                </a:moveTo>
                <a:lnTo>
                  <a:pt x="5505450" y="5217668"/>
                </a:lnTo>
                <a:lnTo>
                  <a:pt x="5623433" y="5204079"/>
                </a:lnTo>
                <a:lnTo>
                  <a:pt x="5749989" y="5214747"/>
                </a:lnTo>
                <a:close/>
                <a:moveTo>
                  <a:pt x="9600756" y="3545332"/>
                </a:moveTo>
                <a:lnTo>
                  <a:pt x="9505506" y="3659632"/>
                </a:lnTo>
                <a:lnTo>
                  <a:pt x="9400477" y="3728657"/>
                </a:lnTo>
                <a:lnTo>
                  <a:pt x="9497695" y="3620262"/>
                </a:lnTo>
                <a:close/>
                <a:moveTo>
                  <a:pt x="9518206" y="3597593"/>
                </a:moveTo>
                <a:lnTo>
                  <a:pt x="9611741" y="3493326"/>
                </a:lnTo>
                <a:lnTo>
                  <a:pt x="9708896" y="3415665"/>
                </a:lnTo>
                <a:lnTo>
                  <a:pt x="9617393" y="3525393"/>
                </a:lnTo>
                <a:close/>
                <a:moveTo>
                  <a:pt x="6367336" y="5209604"/>
                </a:moveTo>
                <a:lnTo>
                  <a:pt x="6501638" y="5214493"/>
                </a:lnTo>
                <a:lnTo>
                  <a:pt x="6382449" y="5261991"/>
                </a:lnTo>
                <a:lnTo>
                  <a:pt x="6246432" y="5250498"/>
                </a:lnTo>
                <a:close/>
                <a:moveTo>
                  <a:pt x="6230557" y="5249164"/>
                </a:moveTo>
                <a:lnTo>
                  <a:pt x="6096762" y="5237861"/>
                </a:lnTo>
                <a:lnTo>
                  <a:pt x="6217412" y="5204079"/>
                </a:lnTo>
                <a:lnTo>
                  <a:pt x="6349556" y="5208969"/>
                </a:lnTo>
                <a:close/>
                <a:moveTo>
                  <a:pt x="9140190" y="4009200"/>
                </a:moveTo>
                <a:lnTo>
                  <a:pt x="9038590" y="4122484"/>
                </a:lnTo>
                <a:lnTo>
                  <a:pt x="8922703" y="4175760"/>
                </a:lnTo>
                <a:lnTo>
                  <a:pt x="9026398" y="4068826"/>
                </a:lnTo>
                <a:close/>
                <a:moveTo>
                  <a:pt x="9040495" y="4054284"/>
                </a:moveTo>
                <a:lnTo>
                  <a:pt x="9142095" y="3949319"/>
                </a:lnTo>
                <a:lnTo>
                  <a:pt x="9251886" y="3884549"/>
                </a:lnTo>
                <a:lnTo>
                  <a:pt x="9152192" y="3995674"/>
                </a:lnTo>
                <a:close/>
                <a:moveTo>
                  <a:pt x="6947344" y="5157851"/>
                </a:moveTo>
                <a:lnTo>
                  <a:pt x="7082600" y="5156200"/>
                </a:lnTo>
                <a:lnTo>
                  <a:pt x="6965950" y="5225034"/>
                </a:lnTo>
                <a:lnTo>
                  <a:pt x="6828854" y="5220018"/>
                </a:lnTo>
                <a:close/>
                <a:moveTo>
                  <a:pt x="6815963" y="5219700"/>
                </a:moveTo>
                <a:lnTo>
                  <a:pt x="6680137" y="5214747"/>
                </a:lnTo>
                <a:lnTo>
                  <a:pt x="6799326" y="5159947"/>
                </a:lnTo>
                <a:lnTo>
                  <a:pt x="6933311" y="5158232"/>
                </a:lnTo>
                <a:close/>
                <a:moveTo>
                  <a:pt x="8665591" y="4432300"/>
                </a:moveTo>
                <a:lnTo>
                  <a:pt x="8559800" y="4541393"/>
                </a:lnTo>
                <a:lnTo>
                  <a:pt x="8435022" y="4576382"/>
                </a:lnTo>
                <a:lnTo>
                  <a:pt x="8542972" y="4473512"/>
                </a:lnTo>
                <a:close/>
                <a:moveTo>
                  <a:pt x="8553450" y="4463098"/>
                </a:moveTo>
                <a:lnTo>
                  <a:pt x="8660447" y="4361498"/>
                </a:lnTo>
                <a:lnTo>
                  <a:pt x="8779955" y="4313873"/>
                </a:lnTo>
                <a:lnTo>
                  <a:pt x="8674989" y="4421823"/>
                </a:lnTo>
                <a:close/>
                <a:moveTo>
                  <a:pt x="7515098" y="5062157"/>
                </a:moveTo>
                <a:lnTo>
                  <a:pt x="7650099" y="5053648"/>
                </a:lnTo>
                <a:lnTo>
                  <a:pt x="7537450" y="5144135"/>
                </a:lnTo>
                <a:lnTo>
                  <a:pt x="7400544" y="5145850"/>
                </a:lnTo>
                <a:close/>
                <a:moveTo>
                  <a:pt x="7389051" y="5145977"/>
                </a:moveTo>
                <a:lnTo>
                  <a:pt x="7252970" y="5147691"/>
                </a:lnTo>
                <a:lnTo>
                  <a:pt x="7369112" y="5071491"/>
                </a:lnTo>
                <a:lnTo>
                  <a:pt x="7503287" y="5063046"/>
                </a:lnTo>
                <a:close/>
                <a:moveTo>
                  <a:pt x="8177720" y="4811967"/>
                </a:moveTo>
                <a:lnTo>
                  <a:pt x="8068183" y="4916234"/>
                </a:lnTo>
                <a:lnTo>
                  <a:pt x="7935469" y="4931537"/>
                </a:lnTo>
                <a:lnTo>
                  <a:pt x="8046911" y="4834001"/>
                </a:lnTo>
                <a:close/>
                <a:moveTo>
                  <a:pt x="8056309" y="4826000"/>
                </a:moveTo>
                <a:lnTo>
                  <a:pt x="8167053" y="4729099"/>
                </a:lnTo>
                <a:lnTo>
                  <a:pt x="8295006" y="4700524"/>
                </a:lnTo>
                <a:lnTo>
                  <a:pt x="8186166" y="4804093"/>
                </a:lnTo>
                <a:close/>
                <a:moveTo>
                  <a:pt x="8060818" y="4923473"/>
                </a:moveTo>
                <a:lnTo>
                  <a:pt x="7950708" y="5028248"/>
                </a:lnTo>
                <a:lnTo>
                  <a:pt x="7815199" y="5036820"/>
                </a:lnTo>
                <a:lnTo>
                  <a:pt x="7927277" y="4938840"/>
                </a:lnTo>
                <a:close/>
                <a:moveTo>
                  <a:pt x="7924800" y="4932807"/>
                </a:moveTo>
                <a:lnTo>
                  <a:pt x="7792784" y="4947984"/>
                </a:lnTo>
                <a:lnTo>
                  <a:pt x="7905179" y="4857750"/>
                </a:lnTo>
                <a:lnTo>
                  <a:pt x="8035227" y="4835843"/>
                </a:lnTo>
                <a:close/>
                <a:moveTo>
                  <a:pt x="7916355" y="4940173"/>
                </a:moveTo>
                <a:lnTo>
                  <a:pt x="7805039" y="5037519"/>
                </a:lnTo>
                <a:lnTo>
                  <a:pt x="7670229" y="5046028"/>
                </a:lnTo>
                <a:lnTo>
                  <a:pt x="7783449" y="4955477"/>
                </a:lnTo>
                <a:close/>
                <a:moveTo>
                  <a:pt x="7659180" y="5046726"/>
                </a:moveTo>
                <a:lnTo>
                  <a:pt x="7524750" y="5055172"/>
                </a:lnTo>
                <a:lnTo>
                  <a:pt x="7639050" y="4972050"/>
                </a:lnTo>
                <a:lnTo>
                  <a:pt x="7771194" y="4956810"/>
                </a:lnTo>
                <a:close/>
                <a:moveTo>
                  <a:pt x="7661529" y="5053076"/>
                </a:moveTo>
                <a:lnTo>
                  <a:pt x="7797165" y="5044504"/>
                </a:lnTo>
                <a:lnTo>
                  <a:pt x="7685278" y="5142357"/>
                </a:lnTo>
                <a:lnTo>
                  <a:pt x="7547737" y="5144135"/>
                </a:lnTo>
                <a:close/>
                <a:moveTo>
                  <a:pt x="7807579" y="5043869"/>
                </a:moveTo>
                <a:lnTo>
                  <a:pt x="7943723" y="5035233"/>
                </a:lnTo>
                <a:lnTo>
                  <a:pt x="7833107" y="5140516"/>
                </a:lnTo>
                <a:lnTo>
                  <a:pt x="7695057" y="5142230"/>
                </a:lnTo>
                <a:close/>
                <a:moveTo>
                  <a:pt x="7953629" y="5034598"/>
                </a:moveTo>
                <a:lnTo>
                  <a:pt x="8090218" y="5026025"/>
                </a:lnTo>
                <a:lnTo>
                  <a:pt x="7981061" y="5138674"/>
                </a:lnTo>
                <a:lnTo>
                  <a:pt x="7842504" y="5140389"/>
                </a:lnTo>
                <a:close/>
                <a:moveTo>
                  <a:pt x="7960805" y="5027803"/>
                </a:moveTo>
                <a:lnTo>
                  <a:pt x="8071549" y="4922457"/>
                </a:lnTo>
                <a:lnTo>
                  <a:pt x="8205597" y="4907026"/>
                </a:lnTo>
                <a:lnTo>
                  <a:pt x="8096822" y="5019231"/>
                </a:lnTo>
                <a:close/>
                <a:moveTo>
                  <a:pt x="8078915" y="4914900"/>
                </a:moveTo>
                <a:lnTo>
                  <a:pt x="8189151" y="4809998"/>
                </a:lnTo>
                <a:lnTo>
                  <a:pt x="8320595" y="4787837"/>
                </a:lnTo>
                <a:lnTo>
                  <a:pt x="8212645" y="4899533"/>
                </a:lnTo>
                <a:close/>
                <a:moveTo>
                  <a:pt x="8197406" y="4802124"/>
                </a:moveTo>
                <a:lnTo>
                  <a:pt x="8307006" y="4697794"/>
                </a:lnTo>
                <a:lnTo>
                  <a:pt x="8435721" y="4669028"/>
                </a:lnTo>
                <a:lnTo>
                  <a:pt x="8327771" y="4780153"/>
                </a:lnTo>
                <a:close/>
                <a:moveTo>
                  <a:pt x="8315960" y="4689285"/>
                </a:moveTo>
                <a:lnTo>
                  <a:pt x="8424926" y="4585589"/>
                </a:lnTo>
                <a:lnTo>
                  <a:pt x="8550783" y="4550347"/>
                </a:lnTo>
                <a:lnTo>
                  <a:pt x="8443785" y="4660900"/>
                </a:lnTo>
                <a:close/>
                <a:moveTo>
                  <a:pt x="8421688" y="4579874"/>
                </a:moveTo>
                <a:lnTo>
                  <a:pt x="8298053" y="4614482"/>
                </a:lnTo>
                <a:lnTo>
                  <a:pt x="8406829" y="4519232"/>
                </a:lnTo>
                <a:lnTo>
                  <a:pt x="8528494" y="4478084"/>
                </a:lnTo>
                <a:close/>
                <a:moveTo>
                  <a:pt x="8411845" y="4589209"/>
                </a:moveTo>
                <a:lnTo>
                  <a:pt x="8303895" y="4691952"/>
                </a:lnTo>
                <a:lnTo>
                  <a:pt x="8176895" y="4720336"/>
                </a:lnTo>
                <a:lnTo>
                  <a:pt x="8286750" y="4624197"/>
                </a:lnTo>
                <a:close/>
                <a:moveTo>
                  <a:pt x="8164195" y="4723194"/>
                </a:moveTo>
                <a:lnTo>
                  <a:pt x="8038402" y="4751324"/>
                </a:lnTo>
                <a:lnTo>
                  <a:pt x="8149019" y="4662869"/>
                </a:lnTo>
                <a:lnTo>
                  <a:pt x="8272844" y="4628198"/>
                </a:lnTo>
                <a:close/>
                <a:moveTo>
                  <a:pt x="8154162" y="4731957"/>
                </a:moveTo>
                <a:lnTo>
                  <a:pt x="8044434" y="4827905"/>
                </a:lnTo>
                <a:lnTo>
                  <a:pt x="7915466" y="4849686"/>
                </a:lnTo>
                <a:lnTo>
                  <a:pt x="8027162" y="4760341"/>
                </a:lnTo>
                <a:close/>
                <a:moveTo>
                  <a:pt x="7902575" y="4851845"/>
                </a:moveTo>
                <a:lnTo>
                  <a:pt x="7774750" y="4873371"/>
                </a:lnTo>
                <a:lnTo>
                  <a:pt x="7887144" y="4791647"/>
                </a:lnTo>
                <a:lnTo>
                  <a:pt x="8013002" y="4763516"/>
                </a:lnTo>
                <a:close/>
                <a:moveTo>
                  <a:pt x="7892352" y="4859973"/>
                </a:moveTo>
                <a:lnTo>
                  <a:pt x="7780782" y="4948873"/>
                </a:lnTo>
                <a:lnTo>
                  <a:pt x="7649781" y="4963986"/>
                </a:lnTo>
                <a:lnTo>
                  <a:pt x="7763257" y="4881436"/>
                </a:lnTo>
                <a:close/>
                <a:moveTo>
                  <a:pt x="7636891" y="4965700"/>
                </a:moveTo>
                <a:lnTo>
                  <a:pt x="7507034" y="4980686"/>
                </a:lnTo>
                <a:lnTo>
                  <a:pt x="7621334" y="4905629"/>
                </a:lnTo>
                <a:lnTo>
                  <a:pt x="7749286" y="4884039"/>
                </a:lnTo>
                <a:close/>
                <a:moveTo>
                  <a:pt x="7626414" y="4973320"/>
                </a:moveTo>
                <a:lnTo>
                  <a:pt x="7513130" y="5055870"/>
                </a:lnTo>
                <a:lnTo>
                  <a:pt x="7379780" y="5064252"/>
                </a:lnTo>
                <a:lnTo>
                  <a:pt x="7494969" y="4988560"/>
                </a:lnTo>
                <a:close/>
                <a:moveTo>
                  <a:pt x="7367270" y="5064951"/>
                </a:moveTo>
                <a:lnTo>
                  <a:pt x="7235381" y="5073650"/>
                </a:lnTo>
                <a:lnTo>
                  <a:pt x="7351205" y="5005388"/>
                </a:lnTo>
                <a:lnTo>
                  <a:pt x="7481253" y="4990402"/>
                </a:lnTo>
                <a:close/>
                <a:moveTo>
                  <a:pt x="7356539" y="5071999"/>
                </a:moveTo>
                <a:lnTo>
                  <a:pt x="7241477" y="5147628"/>
                </a:lnTo>
                <a:lnTo>
                  <a:pt x="7106349" y="5149342"/>
                </a:lnTo>
                <a:lnTo>
                  <a:pt x="7223316" y="5080381"/>
                </a:lnTo>
                <a:close/>
                <a:moveTo>
                  <a:pt x="7093585" y="5149850"/>
                </a:moveTo>
                <a:lnTo>
                  <a:pt x="6959791" y="5151565"/>
                </a:lnTo>
                <a:lnTo>
                  <a:pt x="7077266" y="5089970"/>
                </a:lnTo>
                <a:lnTo>
                  <a:pt x="7209282" y="5081651"/>
                </a:lnTo>
                <a:close/>
                <a:moveTo>
                  <a:pt x="7095363" y="5156200"/>
                </a:moveTo>
                <a:lnTo>
                  <a:pt x="7231634" y="5154486"/>
                </a:lnTo>
                <a:lnTo>
                  <a:pt x="7115683" y="5230686"/>
                </a:lnTo>
                <a:lnTo>
                  <a:pt x="6977570" y="5225669"/>
                </a:lnTo>
                <a:close/>
                <a:moveTo>
                  <a:pt x="7243381" y="5154359"/>
                </a:moveTo>
                <a:lnTo>
                  <a:pt x="7380478" y="5152644"/>
                </a:lnTo>
                <a:lnTo>
                  <a:pt x="7265544" y="5236210"/>
                </a:lnTo>
                <a:lnTo>
                  <a:pt x="7126669" y="5231130"/>
                </a:lnTo>
                <a:close/>
                <a:moveTo>
                  <a:pt x="7391400" y="5152454"/>
                </a:moveTo>
                <a:lnTo>
                  <a:pt x="7529131" y="5150739"/>
                </a:lnTo>
                <a:lnTo>
                  <a:pt x="7415467" y="5241671"/>
                </a:lnTo>
                <a:lnTo>
                  <a:pt x="7275767" y="5236591"/>
                </a:lnTo>
                <a:close/>
                <a:moveTo>
                  <a:pt x="7539482" y="5150612"/>
                </a:moveTo>
                <a:lnTo>
                  <a:pt x="7677722" y="5148898"/>
                </a:lnTo>
                <a:lnTo>
                  <a:pt x="7565327" y="5247196"/>
                </a:lnTo>
                <a:lnTo>
                  <a:pt x="7425182" y="5242052"/>
                </a:lnTo>
                <a:close/>
                <a:moveTo>
                  <a:pt x="7687501" y="5148771"/>
                </a:moveTo>
                <a:lnTo>
                  <a:pt x="7826185" y="5146993"/>
                </a:lnTo>
                <a:lnTo>
                  <a:pt x="7715250" y="5252466"/>
                </a:lnTo>
                <a:lnTo>
                  <a:pt x="7574661" y="5247323"/>
                </a:lnTo>
                <a:close/>
                <a:moveTo>
                  <a:pt x="7835519" y="5146929"/>
                </a:moveTo>
                <a:lnTo>
                  <a:pt x="7974584" y="5145151"/>
                </a:lnTo>
                <a:lnTo>
                  <a:pt x="7865047" y="5257800"/>
                </a:lnTo>
                <a:lnTo>
                  <a:pt x="7724077" y="5252657"/>
                </a:lnTo>
                <a:close/>
                <a:moveTo>
                  <a:pt x="7983538" y="5145024"/>
                </a:moveTo>
                <a:lnTo>
                  <a:pt x="8123238" y="5143310"/>
                </a:lnTo>
                <a:lnTo>
                  <a:pt x="8015288" y="5263642"/>
                </a:lnTo>
                <a:lnTo>
                  <a:pt x="7873937" y="5258435"/>
                </a:lnTo>
                <a:close/>
                <a:moveTo>
                  <a:pt x="7989888" y="5138674"/>
                </a:moveTo>
                <a:lnTo>
                  <a:pt x="8099552" y="5025517"/>
                </a:lnTo>
                <a:lnTo>
                  <a:pt x="8236522" y="5016881"/>
                </a:lnTo>
                <a:lnTo>
                  <a:pt x="8128572" y="5136896"/>
                </a:lnTo>
                <a:close/>
                <a:moveTo>
                  <a:pt x="8106093" y="5018786"/>
                </a:moveTo>
                <a:lnTo>
                  <a:pt x="8215376" y="4906010"/>
                </a:lnTo>
                <a:lnTo>
                  <a:pt x="8349869" y="4890516"/>
                </a:lnTo>
                <a:lnTo>
                  <a:pt x="8242300" y="5010150"/>
                </a:lnTo>
                <a:close/>
                <a:moveTo>
                  <a:pt x="8222361" y="4898771"/>
                </a:moveTo>
                <a:lnTo>
                  <a:pt x="8331200" y="4786186"/>
                </a:lnTo>
                <a:lnTo>
                  <a:pt x="8463153" y="4763961"/>
                </a:lnTo>
                <a:lnTo>
                  <a:pt x="8356156" y="4883150"/>
                </a:lnTo>
                <a:close/>
                <a:moveTo>
                  <a:pt x="8338756" y="4778693"/>
                </a:moveTo>
                <a:lnTo>
                  <a:pt x="8447151" y="4666869"/>
                </a:lnTo>
                <a:lnTo>
                  <a:pt x="8576437" y="4637977"/>
                </a:lnTo>
                <a:lnTo>
                  <a:pt x="8469884" y="4756150"/>
                </a:lnTo>
                <a:close/>
                <a:moveTo>
                  <a:pt x="8455216" y="4658551"/>
                </a:moveTo>
                <a:lnTo>
                  <a:pt x="8563166" y="4547299"/>
                </a:lnTo>
                <a:lnTo>
                  <a:pt x="8689721" y="4511866"/>
                </a:lnTo>
                <a:lnTo>
                  <a:pt x="8583867" y="4629849"/>
                </a:lnTo>
                <a:close/>
                <a:moveTo>
                  <a:pt x="8571802" y="4538282"/>
                </a:moveTo>
                <a:lnTo>
                  <a:pt x="8678926" y="4427728"/>
                </a:lnTo>
                <a:lnTo>
                  <a:pt x="8802624" y="4385882"/>
                </a:lnTo>
                <a:lnTo>
                  <a:pt x="8697468" y="4503039"/>
                </a:lnTo>
                <a:close/>
                <a:moveTo>
                  <a:pt x="8688578" y="4417632"/>
                </a:moveTo>
                <a:lnTo>
                  <a:pt x="8794750" y="4307967"/>
                </a:lnTo>
                <a:lnTo>
                  <a:pt x="8915400" y="4259898"/>
                </a:lnTo>
                <a:lnTo>
                  <a:pt x="8811260" y="4376039"/>
                </a:lnTo>
                <a:close/>
                <a:moveTo>
                  <a:pt x="8805545" y="4296982"/>
                </a:moveTo>
                <a:lnTo>
                  <a:pt x="8910638" y="4188587"/>
                </a:lnTo>
                <a:lnTo>
                  <a:pt x="9028049" y="4134549"/>
                </a:lnTo>
                <a:lnTo>
                  <a:pt x="8924989" y="4249420"/>
                </a:lnTo>
                <a:close/>
                <a:moveTo>
                  <a:pt x="8907145" y="4183316"/>
                </a:moveTo>
                <a:lnTo>
                  <a:pt x="8792845" y="4235768"/>
                </a:lnTo>
                <a:lnTo>
                  <a:pt x="8896350" y="4136898"/>
                </a:lnTo>
                <a:lnTo>
                  <a:pt x="9008364" y="4078224"/>
                </a:lnTo>
                <a:close/>
                <a:moveTo>
                  <a:pt x="8894953" y="4196017"/>
                </a:moveTo>
                <a:lnTo>
                  <a:pt x="8791384" y="4302824"/>
                </a:lnTo>
                <a:lnTo>
                  <a:pt x="8673402" y="4349814"/>
                </a:lnTo>
                <a:lnTo>
                  <a:pt x="8778939" y="4249357"/>
                </a:lnTo>
                <a:close/>
                <a:moveTo>
                  <a:pt x="8657209" y="4356100"/>
                </a:moveTo>
                <a:lnTo>
                  <a:pt x="8541068" y="4402328"/>
                </a:lnTo>
                <a:lnTo>
                  <a:pt x="8646605" y="4310063"/>
                </a:lnTo>
                <a:lnTo>
                  <a:pt x="8760905" y="4257548"/>
                </a:lnTo>
                <a:close/>
                <a:moveTo>
                  <a:pt x="8644827" y="4367848"/>
                </a:moveTo>
                <a:lnTo>
                  <a:pt x="8539417" y="4468178"/>
                </a:lnTo>
                <a:lnTo>
                  <a:pt x="8419338" y="4508818"/>
                </a:lnTo>
                <a:lnTo>
                  <a:pt x="8526717" y="4414901"/>
                </a:lnTo>
                <a:close/>
                <a:moveTo>
                  <a:pt x="8403527" y="4513898"/>
                </a:moveTo>
                <a:lnTo>
                  <a:pt x="8285353" y="4553839"/>
                </a:lnTo>
                <a:lnTo>
                  <a:pt x="8392731" y="4467987"/>
                </a:lnTo>
                <a:lnTo>
                  <a:pt x="8508936" y="4421696"/>
                </a:lnTo>
                <a:close/>
                <a:moveTo>
                  <a:pt x="8390827" y="4524820"/>
                </a:moveTo>
                <a:lnTo>
                  <a:pt x="8283512" y="4618609"/>
                </a:lnTo>
                <a:lnTo>
                  <a:pt x="8161338" y="4652836"/>
                </a:lnTo>
                <a:lnTo>
                  <a:pt x="8270875" y="4565650"/>
                </a:lnTo>
                <a:close/>
                <a:moveTo>
                  <a:pt x="8145717" y="4657217"/>
                </a:moveTo>
                <a:lnTo>
                  <a:pt x="8025448" y="4690872"/>
                </a:lnTo>
                <a:lnTo>
                  <a:pt x="8134604" y="4611497"/>
                </a:lnTo>
                <a:lnTo>
                  <a:pt x="8252969" y="4571429"/>
                </a:lnTo>
                <a:close/>
                <a:moveTo>
                  <a:pt x="8133017" y="4667377"/>
                </a:moveTo>
                <a:lnTo>
                  <a:pt x="8023924" y="4754563"/>
                </a:lnTo>
                <a:lnTo>
                  <a:pt x="7899654" y="4782376"/>
                </a:lnTo>
                <a:lnTo>
                  <a:pt x="8010716" y="4701604"/>
                </a:lnTo>
                <a:close/>
                <a:moveTo>
                  <a:pt x="7884097" y="4785868"/>
                </a:moveTo>
                <a:lnTo>
                  <a:pt x="7761795" y="4813173"/>
                </a:lnTo>
                <a:lnTo>
                  <a:pt x="7872731" y="4740275"/>
                </a:lnTo>
                <a:lnTo>
                  <a:pt x="7993381" y="4706557"/>
                </a:lnTo>
                <a:close/>
                <a:moveTo>
                  <a:pt x="7871397" y="4795266"/>
                </a:moveTo>
                <a:lnTo>
                  <a:pt x="7760526" y="4875848"/>
                </a:lnTo>
                <a:lnTo>
                  <a:pt x="7634224" y="4897184"/>
                </a:lnTo>
                <a:lnTo>
                  <a:pt x="7747000" y="4823016"/>
                </a:lnTo>
                <a:close/>
                <a:moveTo>
                  <a:pt x="7618667" y="4899787"/>
                </a:moveTo>
                <a:lnTo>
                  <a:pt x="7494334" y="4920742"/>
                </a:lnTo>
                <a:lnTo>
                  <a:pt x="7607300" y="4854321"/>
                </a:lnTo>
                <a:lnTo>
                  <a:pt x="7729792" y="4826953"/>
                </a:lnTo>
                <a:close/>
                <a:moveTo>
                  <a:pt x="7605522" y="4908423"/>
                </a:moveTo>
                <a:lnTo>
                  <a:pt x="7493000" y="4982464"/>
                </a:lnTo>
                <a:lnTo>
                  <a:pt x="7364731" y="4997450"/>
                </a:lnTo>
                <a:lnTo>
                  <a:pt x="7479031" y="4930013"/>
                </a:lnTo>
                <a:close/>
                <a:moveTo>
                  <a:pt x="7349045" y="4999038"/>
                </a:moveTo>
                <a:lnTo>
                  <a:pt x="7222744" y="5013579"/>
                </a:lnTo>
                <a:lnTo>
                  <a:pt x="7337044" y="4953699"/>
                </a:lnTo>
                <a:lnTo>
                  <a:pt x="7461568" y="4932680"/>
                </a:lnTo>
                <a:close/>
                <a:moveTo>
                  <a:pt x="7335584" y="5006975"/>
                </a:moveTo>
                <a:lnTo>
                  <a:pt x="7221284" y="5074349"/>
                </a:lnTo>
                <a:lnTo>
                  <a:pt x="7090981" y="5082604"/>
                </a:lnTo>
                <a:lnTo>
                  <a:pt x="7207123" y="5021771"/>
                </a:lnTo>
                <a:close/>
                <a:moveTo>
                  <a:pt x="7075234" y="5083556"/>
                </a:moveTo>
                <a:lnTo>
                  <a:pt x="6946964" y="5091684"/>
                </a:lnTo>
                <a:lnTo>
                  <a:pt x="7062915" y="5038344"/>
                </a:lnTo>
                <a:lnTo>
                  <a:pt x="7189344" y="5023739"/>
                </a:lnTo>
                <a:close/>
                <a:moveTo>
                  <a:pt x="7061391" y="5090795"/>
                </a:moveTo>
                <a:lnTo>
                  <a:pt x="6945440" y="5151565"/>
                </a:lnTo>
                <a:lnTo>
                  <a:pt x="6813169" y="5153216"/>
                </a:lnTo>
                <a:lnTo>
                  <a:pt x="6930962" y="5099050"/>
                </a:lnTo>
                <a:close/>
                <a:moveTo>
                  <a:pt x="6797548" y="5153406"/>
                </a:moveTo>
                <a:lnTo>
                  <a:pt x="6667437" y="5155057"/>
                </a:lnTo>
                <a:lnTo>
                  <a:pt x="6784912" y="5108258"/>
                </a:lnTo>
                <a:lnTo>
                  <a:pt x="6913372" y="5100130"/>
                </a:lnTo>
                <a:close/>
                <a:moveTo>
                  <a:pt x="6783388" y="5159756"/>
                </a:moveTo>
                <a:lnTo>
                  <a:pt x="6665786" y="5213858"/>
                </a:lnTo>
                <a:lnTo>
                  <a:pt x="6531610" y="5208969"/>
                </a:lnTo>
                <a:lnTo>
                  <a:pt x="6650927" y="5161407"/>
                </a:lnTo>
                <a:close/>
                <a:moveTo>
                  <a:pt x="6515926" y="5208397"/>
                </a:moveTo>
                <a:lnTo>
                  <a:pt x="6383909" y="5203508"/>
                </a:lnTo>
                <a:lnTo>
                  <a:pt x="6502908" y="5163249"/>
                </a:lnTo>
                <a:lnTo>
                  <a:pt x="6633210" y="5161661"/>
                </a:lnTo>
                <a:close/>
                <a:moveTo>
                  <a:pt x="6517006" y="5214747"/>
                </a:moveTo>
                <a:lnTo>
                  <a:pt x="6652959" y="5219764"/>
                </a:lnTo>
                <a:lnTo>
                  <a:pt x="6534150" y="5274691"/>
                </a:lnTo>
                <a:lnTo>
                  <a:pt x="6396419" y="5263071"/>
                </a:lnTo>
                <a:close/>
                <a:moveTo>
                  <a:pt x="6667056" y="5220272"/>
                </a:moveTo>
                <a:lnTo>
                  <a:pt x="6804279" y="5225288"/>
                </a:lnTo>
                <a:lnTo>
                  <a:pt x="6685852" y="5287328"/>
                </a:lnTo>
                <a:lnTo>
                  <a:pt x="6546787" y="5275580"/>
                </a:lnTo>
                <a:close/>
                <a:moveTo>
                  <a:pt x="6817107" y="5225733"/>
                </a:moveTo>
                <a:lnTo>
                  <a:pt x="6955345" y="5230813"/>
                </a:lnTo>
                <a:lnTo>
                  <a:pt x="6837681" y="5300155"/>
                </a:lnTo>
                <a:lnTo>
                  <a:pt x="6697599" y="5288344"/>
                </a:lnTo>
                <a:close/>
                <a:moveTo>
                  <a:pt x="6967094" y="5231257"/>
                </a:moveTo>
                <a:lnTo>
                  <a:pt x="7106222" y="5236337"/>
                </a:lnTo>
                <a:lnTo>
                  <a:pt x="6989572" y="5312982"/>
                </a:lnTo>
                <a:lnTo>
                  <a:pt x="6848666" y="5301107"/>
                </a:lnTo>
                <a:close/>
                <a:moveTo>
                  <a:pt x="7117144" y="5236718"/>
                </a:moveTo>
                <a:lnTo>
                  <a:pt x="7256844" y="5241862"/>
                </a:lnTo>
                <a:lnTo>
                  <a:pt x="7141401" y="5325872"/>
                </a:lnTo>
                <a:lnTo>
                  <a:pt x="6999795" y="5313871"/>
                </a:lnTo>
                <a:close/>
                <a:moveTo>
                  <a:pt x="7267194" y="5242243"/>
                </a:moveTo>
                <a:lnTo>
                  <a:pt x="7407529" y="5247386"/>
                </a:lnTo>
                <a:lnTo>
                  <a:pt x="7293229" y="5338699"/>
                </a:lnTo>
                <a:lnTo>
                  <a:pt x="7150989" y="5326634"/>
                </a:lnTo>
                <a:close/>
                <a:moveTo>
                  <a:pt x="7417244" y="5247704"/>
                </a:moveTo>
                <a:lnTo>
                  <a:pt x="7558024" y="5252911"/>
                </a:lnTo>
                <a:lnTo>
                  <a:pt x="7445248" y="5351526"/>
                </a:lnTo>
                <a:lnTo>
                  <a:pt x="7302564" y="5339461"/>
                </a:lnTo>
                <a:close/>
                <a:moveTo>
                  <a:pt x="7567295" y="5253228"/>
                </a:moveTo>
                <a:lnTo>
                  <a:pt x="7708456" y="5258372"/>
                </a:lnTo>
                <a:lnTo>
                  <a:pt x="7597140" y="5364353"/>
                </a:lnTo>
                <a:lnTo>
                  <a:pt x="7454011" y="5352288"/>
                </a:lnTo>
                <a:close/>
                <a:moveTo>
                  <a:pt x="7717282" y="5258689"/>
                </a:moveTo>
                <a:lnTo>
                  <a:pt x="7858824" y="5263896"/>
                </a:lnTo>
                <a:lnTo>
                  <a:pt x="7749032" y="5377180"/>
                </a:lnTo>
                <a:lnTo>
                  <a:pt x="7605586" y="5365052"/>
                </a:lnTo>
                <a:close/>
                <a:moveTo>
                  <a:pt x="7867650" y="5264150"/>
                </a:moveTo>
                <a:lnTo>
                  <a:pt x="8009445" y="5269357"/>
                </a:lnTo>
                <a:lnTo>
                  <a:pt x="7901495" y="5390007"/>
                </a:lnTo>
                <a:lnTo>
                  <a:pt x="7757731" y="5377879"/>
                </a:lnTo>
                <a:close/>
                <a:moveTo>
                  <a:pt x="8017701" y="5269611"/>
                </a:moveTo>
                <a:lnTo>
                  <a:pt x="8159687" y="5274818"/>
                </a:lnTo>
                <a:lnTo>
                  <a:pt x="8053134" y="5402771"/>
                </a:lnTo>
                <a:lnTo>
                  <a:pt x="7909116" y="5391150"/>
                </a:lnTo>
                <a:close/>
                <a:moveTo>
                  <a:pt x="8023225" y="5263261"/>
                </a:moveTo>
                <a:lnTo>
                  <a:pt x="8131557" y="5142611"/>
                </a:lnTo>
                <a:lnTo>
                  <a:pt x="8271257" y="5140833"/>
                </a:lnTo>
                <a:lnTo>
                  <a:pt x="8164894" y="5268532"/>
                </a:lnTo>
                <a:close/>
                <a:moveTo>
                  <a:pt x="8137525" y="5136261"/>
                </a:moveTo>
                <a:lnTo>
                  <a:pt x="8245475" y="5015611"/>
                </a:lnTo>
                <a:lnTo>
                  <a:pt x="8382762" y="5006975"/>
                </a:lnTo>
                <a:lnTo>
                  <a:pt x="8276654" y="5134356"/>
                </a:lnTo>
                <a:close/>
                <a:moveTo>
                  <a:pt x="8251825" y="5009261"/>
                </a:moveTo>
                <a:lnTo>
                  <a:pt x="8359775" y="4889119"/>
                </a:lnTo>
                <a:lnTo>
                  <a:pt x="8494649" y="4873562"/>
                </a:lnTo>
                <a:lnTo>
                  <a:pt x="8388794" y="5000562"/>
                </a:lnTo>
                <a:close/>
                <a:moveTo>
                  <a:pt x="8366125" y="4882261"/>
                </a:moveTo>
                <a:lnTo>
                  <a:pt x="8473122" y="4762500"/>
                </a:lnTo>
                <a:lnTo>
                  <a:pt x="8605520" y="4740212"/>
                </a:lnTo>
                <a:lnTo>
                  <a:pt x="8500046" y="4866831"/>
                </a:lnTo>
                <a:close/>
                <a:moveTo>
                  <a:pt x="8480425" y="4754880"/>
                </a:moveTo>
                <a:lnTo>
                  <a:pt x="8586978" y="4635500"/>
                </a:lnTo>
                <a:lnTo>
                  <a:pt x="8716835" y="4606481"/>
                </a:lnTo>
                <a:lnTo>
                  <a:pt x="8611743" y="4732655"/>
                </a:lnTo>
                <a:close/>
                <a:moveTo>
                  <a:pt x="8594725" y="4627436"/>
                </a:moveTo>
                <a:lnTo>
                  <a:pt x="8701278" y="4508691"/>
                </a:lnTo>
                <a:lnTo>
                  <a:pt x="8828278" y="4473067"/>
                </a:lnTo>
                <a:lnTo>
                  <a:pt x="8723757" y="4598543"/>
                </a:lnTo>
                <a:close/>
                <a:moveTo>
                  <a:pt x="8709025" y="4499864"/>
                </a:moveTo>
                <a:lnTo>
                  <a:pt x="8815006" y="4381754"/>
                </a:lnTo>
                <a:lnTo>
                  <a:pt x="8939403" y="4339654"/>
                </a:lnTo>
                <a:lnTo>
                  <a:pt x="8835199" y="4464050"/>
                </a:lnTo>
                <a:close/>
                <a:moveTo>
                  <a:pt x="8823325" y="4372166"/>
                </a:moveTo>
                <a:lnTo>
                  <a:pt x="8928608" y="4254500"/>
                </a:lnTo>
                <a:lnTo>
                  <a:pt x="9050147" y="4206050"/>
                </a:lnTo>
                <a:lnTo>
                  <a:pt x="8947150" y="4330065"/>
                </a:lnTo>
                <a:close/>
                <a:moveTo>
                  <a:pt x="8938133" y="4244213"/>
                </a:moveTo>
                <a:lnTo>
                  <a:pt x="9042400" y="4127500"/>
                </a:lnTo>
                <a:lnTo>
                  <a:pt x="9160891" y="4072953"/>
                </a:lnTo>
                <a:lnTo>
                  <a:pt x="9058593" y="4195763"/>
                </a:lnTo>
                <a:close/>
                <a:moveTo>
                  <a:pt x="9053131" y="4116070"/>
                </a:moveTo>
                <a:lnTo>
                  <a:pt x="9156319" y="4001072"/>
                </a:lnTo>
                <a:lnTo>
                  <a:pt x="9271571" y="3940683"/>
                </a:lnTo>
                <a:lnTo>
                  <a:pt x="9170416" y="4062095"/>
                </a:lnTo>
                <a:close/>
                <a:moveTo>
                  <a:pt x="9168447" y="3987483"/>
                </a:moveTo>
                <a:lnTo>
                  <a:pt x="9270047" y="3874135"/>
                </a:lnTo>
                <a:lnTo>
                  <a:pt x="9381744" y="3808286"/>
                </a:lnTo>
                <a:lnTo>
                  <a:pt x="9282049" y="3927920"/>
                </a:lnTo>
                <a:close/>
                <a:moveTo>
                  <a:pt x="9284208" y="3858514"/>
                </a:moveTo>
                <a:lnTo>
                  <a:pt x="9383967" y="3747262"/>
                </a:lnTo>
                <a:lnTo>
                  <a:pt x="9491917" y="3676459"/>
                </a:lnTo>
                <a:lnTo>
                  <a:pt x="9394190" y="3793808"/>
                </a:lnTo>
                <a:close/>
                <a:moveTo>
                  <a:pt x="9379839" y="3742372"/>
                </a:moveTo>
                <a:lnTo>
                  <a:pt x="9278239" y="3809047"/>
                </a:lnTo>
                <a:lnTo>
                  <a:pt x="9373489" y="3710432"/>
                </a:lnTo>
                <a:lnTo>
                  <a:pt x="9472867" y="3638169"/>
                </a:lnTo>
                <a:close/>
                <a:moveTo>
                  <a:pt x="9363202" y="3760915"/>
                </a:moveTo>
                <a:lnTo>
                  <a:pt x="9266047" y="3868865"/>
                </a:lnTo>
                <a:lnTo>
                  <a:pt x="9158922" y="3932365"/>
                </a:lnTo>
                <a:lnTo>
                  <a:pt x="9258300" y="3829749"/>
                </a:lnTo>
                <a:close/>
                <a:moveTo>
                  <a:pt x="9138285" y="3944493"/>
                </a:moveTo>
                <a:lnTo>
                  <a:pt x="9034653" y="4005580"/>
                </a:lnTo>
                <a:lnTo>
                  <a:pt x="9132189" y="3912743"/>
                </a:lnTo>
                <a:lnTo>
                  <a:pt x="9233789" y="3846005"/>
                </a:lnTo>
                <a:close/>
                <a:moveTo>
                  <a:pt x="9121584" y="3961702"/>
                </a:moveTo>
                <a:lnTo>
                  <a:pt x="9022524" y="4063937"/>
                </a:lnTo>
                <a:lnTo>
                  <a:pt x="8913178" y="4121087"/>
                </a:lnTo>
                <a:lnTo>
                  <a:pt x="9014333" y="4024821"/>
                </a:lnTo>
                <a:close/>
                <a:moveTo>
                  <a:pt x="8892984" y="4131945"/>
                </a:moveTo>
                <a:lnTo>
                  <a:pt x="8787194" y="4187317"/>
                </a:lnTo>
                <a:lnTo>
                  <a:pt x="8886634" y="4100386"/>
                </a:lnTo>
                <a:lnTo>
                  <a:pt x="8990394" y="4039235"/>
                </a:lnTo>
                <a:close/>
                <a:moveTo>
                  <a:pt x="8876220" y="4147884"/>
                </a:moveTo>
                <a:lnTo>
                  <a:pt x="8775192" y="4244023"/>
                </a:lnTo>
                <a:lnTo>
                  <a:pt x="8663749" y="4295331"/>
                </a:lnTo>
                <a:lnTo>
                  <a:pt x="8766746" y="4205224"/>
                </a:lnTo>
                <a:close/>
                <a:moveTo>
                  <a:pt x="8643366" y="4304665"/>
                </a:moveTo>
                <a:lnTo>
                  <a:pt x="8535416" y="4354322"/>
                </a:lnTo>
                <a:lnTo>
                  <a:pt x="8636698" y="4273296"/>
                </a:lnTo>
                <a:lnTo>
                  <a:pt x="8742553" y="4217797"/>
                </a:lnTo>
                <a:close/>
                <a:moveTo>
                  <a:pt x="8626539" y="4319397"/>
                </a:moveTo>
                <a:lnTo>
                  <a:pt x="8523605" y="4409377"/>
                </a:lnTo>
                <a:lnTo>
                  <a:pt x="8410067" y="4454652"/>
                </a:lnTo>
                <a:lnTo>
                  <a:pt x="8514969" y="4370769"/>
                </a:lnTo>
                <a:close/>
                <a:moveTo>
                  <a:pt x="8389810" y="4462717"/>
                </a:moveTo>
                <a:lnTo>
                  <a:pt x="8279829" y="4506468"/>
                </a:lnTo>
                <a:lnTo>
                  <a:pt x="8383016" y="4431475"/>
                </a:lnTo>
                <a:lnTo>
                  <a:pt x="8490966" y="4381754"/>
                </a:lnTo>
                <a:close/>
                <a:moveTo>
                  <a:pt x="8372793" y="4476306"/>
                </a:moveTo>
                <a:lnTo>
                  <a:pt x="8267700" y="4559808"/>
                </a:lnTo>
                <a:lnTo>
                  <a:pt x="8152067" y="4598924"/>
                </a:lnTo>
                <a:lnTo>
                  <a:pt x="8258810" y="4521200"/>
                </a:lnTo>
                <a:close/>
                <a:moveTo>
                  <a:pt x="8132191" y="4606036"/>
                </a:moveTo>
                <a:lnTo>
                  <a:pt x="8020241" y="4644136"/>
                </a:lnTo>
                <a:lnTo>
                  <a:pt x="8125143" y="4575112"/>
                </a:lnTo>
                <a:lnTo>
                  <a:pt x="8235252" y="4531297"/>
                </a:lnTo>
                <a:close/>
                <a:moveTo>
                  <a:pt x="8114982" y="4618736"/>
                </a:moveTo>
                <a:lnTo>
                  <a:pt x="8008430" y="4696270"/>
                </a:lnTo>
                <a:lnTo>
                  <a:pt x="7890764" y="4729226"/>
                </a:lnTo>
                <a:lnTo>
                  <a:pt x="7999222" y="4657916"/>
                </a:lnTo>
                <a:close/>
                <a:moveTo>
                  <a:pt x="7870635" y="4734878"/>
                </a:moveTo>
                <a:lnTo>
                  <a:pt x="7756335" y="4766628"/>
                </a:lnTo>
                <a:lnTo>
                  <a:pt x="7862951" y="4703763"/>
                </a:lnTo>
                <a:lnTo>
                  <a:pt x="7975156" y="4665663"/>
                </a:lnTo>
                <a:close/>
                <a:moveTo>
                  <a:pt x="7853172" y="4746371"/>
                </a:moveTo>
                <a:lnTo>
                  <a:pt x="7744841" y="4817555"/>
                </a:lnTo>
                <a:lnTo>
                  <a:pt x="7625144" y="4844288"/>
                </a:lnTo>
                <a:lnTo>
                  <a:pt x="7735316" y="4779328"/>
                </a:lnTo>
                <a:close/>
                <a:moveTo>
                  <a:pt x="7605014" y="4848797"/>
                </a:moveTo>
                <a:lnTo>
                  <a:pt x="7489063" y="4874705"/>
                </a:lnTo>
                <a:lnTo>
                  <a:pt x="7597331" y="4817999"/>
                </a:lnTo>
                <a:lnTo>
                  <a:pt x="7711631" y="4786249"/>
                </a:lnTo>
                <a:close/>
                <a:moveTo>
                  <a:pt x="7587234" y="4859274"/>
                </a:moveTo>
                <a:lnTo>
                  <a:pt x="7477252" y="4924108"/>
                </a:lnTo>
                <a:lnTo>
                  <a:pt x="7355586" y="4944618"/>
                </a:lnTo>
                <a:lnTo>
                  <a:pt x="7467346" y="4886071"/>
                </a:lnTo>
                <a:close/>
                <a:moveTo>
                  <a:pt x="7335394" y="4948174"/>
                </a:moveTo>
                <a:lnTo>
                  <a:pt x="7217537" y="4967986"/>
                </a:lnTo>
                <a:lnTo>
                  <a:pt x="7327329" y="4917504"/>
                </a:lnTo>
                <a:lnTo>
                  <a:pt x="7443470" y="4891532"/>
                </a:lnTo>
                <a:close/>
                <a:moveTo>
                  <a:pt x="7317232" y="4957636"/>
                </a:moveTo>
                <a:lnTo>
                  <a:pt x="7205599" y="5016119"/>
                </a:lnTo>
                <a:lnTo>
                  <a:pt x="7082028" y="5030343"/>
                </a:lnTo>
                <a:lnTo>
                  <a:pt x="7195439" y="4978210"/>
                </a:lnTo>
                <a:close/>
                <a:moveTo>
                  <a:pt x="7061772" y="5032693"/>
                </a:moveTo>
                <a:lnTo>
                  <a:pt x="6942011" y="5046472"/>
                </a:lnTo>
                <a:lnTo>
                  <a:pt x="7053453" y="5002022"/>
                </a:lnTo>
                <a:lnTo>
                  <a:pt x="7171436" y="4982147"/>
                </a:lnTo>
                <a:close/>
                <a:moveTo>
                  <a:pt x="7043230" y="5041202"/>
                </a:moveTo>
                <a:lnTo>
                  <a:pt x="6929692" y="5092700"/>
                </a:lnTo>
                <a:lnTo>
                  <a:pt x="6804216" y="5100638"/>
                </a:lnTo>
                <a:lnTo>
                  <a:pt x="6919214" y="5054854"/>
                </a:lnTo>
                <a:close/>
                <a:moveTo>
                  <a:pt x="6784086" y="5102543"/>
                </a:moveTo>
                <a:lnTo>
                  <a:pt x="6662611" y="5110226"/>
                </a:lnTo>
                <a:lnTo>
                  <a:pt x="6775450" y="5072126"/>
                </a:lnTo>
                <a:lnTo>
                  <a:pt x="6895275" y="5058283"/>
                </a:lnTo>
                <a:close/>
                <a:moveTo>
                  <a:pt x="6765036" y="5110099"/>
                </a:moveTo>
                <a:lnTo>
                  <a:pt x="6650228" y="5155819"/>
                </a:lnTo>
                <a:lnTo>
                  <a:pt x="6523228" y="5157470"/>
                </a:lnTo>
                <a:lnTo>
                  <a:pt x="6639751" y="5118037"/>
                </a:lnTo>
                <a:close/>
                <a:moveTo>
                  <a:pt x="6502337" y="5157724"/>
                </a:moveTo>
                <a:lnTo>
                  <a:pt x="6379147" y="5159248"/>
                </a:lnTo>
                <a:lnTo>
                  <a:pt x="6493447" y="5127498"/>
                </a:lnTo>
                <a:lnTo>
                  <a:pt x="6615113" y="5119815"/>
                </a:lnTo>
                <a:close/>
                <a:moveTo>
                  <a:pt x="6482842" y="5164074"/>
                </a:moveTo>
                <a:lnTo>
                  <a:pt x="6366510" y="5203381"/>
                </a:lnTo>
                <a:lnTo>
                  <a:pt x="6237478" y="5198682"/>
                </a:lnTo>
                <a:lnTo>
                  <a:pt x="6355398" y="5165662"/>
                </a:lnTo>
                <a:close/>
                <a:moveTo>
                  <a:pt x="6216650" y="5197602"/>
                </a:moveTo>
                <a:lnTo>
                  <a:pt x="6091809" y="5193030"/>
                </a:lnTo>
                <a:lnTo>
                  <a:pt x="6207379" y="5167186"/>
                </a:lnTo>
                <a:lnTo>
                  <a:pt x="6330760" y="5165662"/>
                </a:lnTo>
                <a:close/>
                <a:moveTo>
                  <a:pt x="6196584" y="5203190"/>
                </a:moveTo>
                <a:lnTo>
                  <a:pt x="6078855" y="5236210"/>
                </a:lnTo>
                <a:lnTo>
                  <a:pt x="5948109" y="5225161"/>
                </a:lnTo>
                <a:lnTo>
                  <a:pt x="6067362" y="5198491"/>
                </a:lnTo>
                <a:close/>
                <a:moveTo>
                  <a:pt x="5926963" y="5223383"/>
                </a:moveTo>
                <a:lnTo>
                  <a:pt x="5800535" y="5212652"/>
                </a:lnTo>
                <a:lnTo>
                  <a:pt x="5917311" y="5192967"/>
                </a:lnTo>
                <a:lnTo>
                  <a:pt x="6042343" y="5197539"/>
                </a:lnTo>
                <a:close/>
                <a:moveTo>
                  <a:pt x="5927408" y="5229733"/>
                </a:moveTo>
                <a:lnTo>
                  <a:pt x="6061329" y="5241100"/>
                </a:lnTo>
                <a:lnTo>
                  <a:pt x="5940679" y="5274818"/>
                </a:lnTo>
                <a:lnTo>
                  <a:pt x="5805170" y="5257038"/>
                </a:lnTo>
                <a:close/>
                <a:moveTo>
                  <a:pt x="6079427" y="5242433"/>
                </a:moveTo>
                <a:lnTo>
                  <a:pt x="6215634" y="5253927"/>
                </a:lnTo>
                <a:lnTo>
                  <a:pt x="6094984" y="5294757"/>
                </a:lnTo>
                <a:lnTo>
                  <a:pt x="5956872" y="5276850"/>
                </a:lnTo>
                <a:close/>
                <a:moveTo>
                  <a:pt x="6231509" y="5255133"/>
                </a:moveTo>
                <a:lnTo>
                  <a:pt x="6369368" y="5266817"/>
                </a:lnTo>
                <a:lnTo>
                  <a:pt x="6248400" y="5314950"/>
                </a:lnTo>
                <a:lnTo>
                  <a:pt x="6108700" y="5296662"/>
                </a:lnTo>
                <a:close/>
                <a:moveTo>
                  <a:pt x="6383528" y="5267833"/>
                </a:moveTo>
                <a:lnTo>
                  <a:pt x="6522784" y="5279581"/>
                </a:lnTo>
                <a:lnTo>
                  <a:pt x="6402642" y="5334826"/>
                </a:lnTo>
                <a:lnTo>
                  <a:pt x="6261672" y="5316347"/>
                </a:lnTo>
                <a:close/>
                <a:moveTo>
                  <a:pt x="6535928" y="5280533"/>
                </a:moveTo>
                <a:lnTo>
                  <a:pt x="6676200" y="5292408"/>
                </a:lnTo>
                <a:lnTo>
                  <a:pt x="6556883" y="5354892"/>
                </a:lnTo>
                <a:lnTo>
                  <a:pt x="6414770" y="5336223"/>
                </a:lnTo>
                <a:close/>
                <a:moveTo>
                  <a:pt x="6687947" y="5293233"/>
                </a:moveTo>
                <a:lnTo>
                  <a:pt x="6829107" y="5305171"/>
                </a:lnTo>
                <a:lnTo>
                  <a:pt x="6710744" y="5375021"/>
                </a:lnTo>
                <a:lnTo>
                  <a:pt x="6567806" y="5355971"/>
                </a:lnTo>
                <a:close/>
                <a:moveTo>
                  <a:pt x="6840030" y="5305933"/>
                </a:moveTo>
                <a:lnTo>
                  <a:pt x="6981825" y="5317871"/>
                </a:lnTo>
                <a:lnTo>
                  <a:pt x="6864350" y="5395913"/>
                </a:lnTo>
                <a:lnTo>
                  <a:pt x="6720650" y="5376863"/>
                </a:lnTo>
                <a:close/>
                <a:moveTo>
                  <a:pt x="6992049" y="5318633"/>
                </a:moveTo>
                <a:lnTo>
                  <a:pt x="7134479" y="5330635"/>
                </a:lnTo>
                <a:lnTo>
                  <a:pt x="7018528" y="5414963"/>
                </a:lnTo>
                <a:lnTo>
                  <a:pt x="6874257" y="5395913"/>
                </a:lnTo>
                <a:close/>
                <a:moveTo>
                  <a:pt x="7144449" y="5331333"/>
                </a:moveTo>
                <a:lnTo>
                  <a:pt x="7287260" y="5343398"/>
                </a:lnTo>
                <a:lnTo>
                  <a:pt x="7172960" y="5435029"/>
                </a:lnTo>
                <a:lnTo>
                  <a:pt x="7028244" y="5415979"/>
                </a:lnTo>
                <a:close/>
                <a:moveTo>
                  <a:pt x="7296468" y="5344033"/>
                </a:moveTo>
                <a:lnTo>
                  <a:pt x="7439724" y="5356098"/>
                </a:lnTo>
                <a:lnTo>
                  <a:pt x="7326631" y="5455031"/>
                </a:lnTo>
                <a:lnTo>
                  <a:pt x="7181469" y="5435981"/>
                </a:lnTo>
                <a:close/>
                <a:moveTo>
                  <a:pt x="7448550" y="5356733"/>
                </a:moveTo>
                <a:lnTo>
                  <a:pt x="7592124" y="5368862"/>
                </a:lnTo>
                <a:lnTo>
                  <a:pt x="7480491" y="5475097"/>
                </a:lnTo>
                <a:lnTo>
                  <a:pt x="7335012" y="5456047"/>
                </a:lnTo>
                <a:close/>
                <a:moveTo>
                  <a:pt x="7600569" y="5369433"/>
                </a:moveTo>
                <a:lnTo>
                  <a:pt x="7744460" y="5381625"/>
                </a:lnTo>
                <a:lnTo>
                  <a:pt x="7634415" y="5495163"/>
                </a:lnTo>
                <a:lnTo>
                  <a:pt x="7488365" y="5476113"/>
                </a:lnTo>
                <a:close/>
                <a:moveTo>
                  <a:pt x="7752969" y="5382133"/>
                </a:moveTo>
                <a:lnTo>
                  <a:pt x="7897051" y="5394325"/>
                </a:lnTo>
                <a:lnTo>
                  <a:pt x="7788657" y="5514975"/>
                </a:lnTo>
                <a:lnTo>
                  <a:pt x="7642607" y="5495925"/>
                </a:lnTo>
                <a:close/>
                <a:moveTo>
                  <a:pt x="7904988" y="5394833"/>
                </a:moveTo>
                <a:lnTo>
                  <a:pt x="8049324" y="5407025"/>
                </a:lnTo>
                <a:lnTo>
                  <a:pt x="7941374" y="5537200"/>
                </a:lnTo>
                <a:lnTo>
                  <a:pt x="7795324" y="5518150"/>
                </a:lnTo>
                <a:close/>
                <a:moveTo>
                  <a:pt x="8057007" y="5407533"/>
                </a:moveTo>
                <a:lnTo>
                  <a:pt x="8201533" y="5419789"/>
                </a:lnTo>
                <a:lnTo>
                  <a:pt x="8096441" y="5555234"/>
                </a:lnTo>
                <a:lnTo>
                  <a:pt x="7949946" y="5536184"/>
                </a:lnTo>
                <a:close/>
                <a:moveTo>
                  <a:pt x="8061960" y="5401628"/>
                </a:moveTo>
                <a:lnTo>
                  <a:pt x="8168831" y="5273294"/>
                </a:lnTo>
                <a:lnTo>
                  <a:pt x="8311070" y="5278501"/>
                </a:lnTo>
                <a:lnTo>
                  <a:pt x="8206169" y="5413820"/>
                </a:lnTo>
                <a:close/>
                <a:moveTo>
                  <a:pt x="8173974" y="5267135"/>
                </a:moveTo>
                <a:lnTo>
                  <a:pt x="8280718" y="5139055"/>
                </a:lnTo>
                <a:lnTo>
                  <a:pt x="8420418" y="5137277"/>
                </a:lnTo>
                <a:lnTo>
                  <a:pt x="8315707" y="5272342"/>
                </a:lnTo>
                <a:close/>
                <a:moveTo>
                  <a:pt x="8286052" y="5132578"/>
                </a:moveTo>
                <a:lnTo>
                  <a:pt x="8392541" y="5004753"/>
                </a:lnTo>
                <a:lnTo>
                  <a:pt x="8530145" y="4996053"/>
                </a:lnTo>
                <a:lnTo>
                  <a:pt x="8425561" y="5130864"/>
                </a:lnTo>
                <a:close/>
                <a:moveTo>
                  <a:pt x="8398193" y="4998022"/>
                </a:moveTo>
                <a:lnTo>
                  <a:pt x="8504428" y="4870514"/>
                </a:lnTo>
                <a:lnTo>
                  <a:pt x="8639556" y="4854956"/>
                </a:lnTo>
                <a:lnTo>
                  <a:pt x="8534400" y="4991481"/>
                </a:lnTo>
                <a:close/>
                <a:moveTo>
                  <a:pt x="8510333" y="4863402"/>
                </a:moveTo>
                <a:lnTo>
                  <a:pt x="8616252" y="4736402"/>
                </a:lnTo>
                <a:lnTo>
                  <a:pt x="8749030" y="4714050"/>
                </a:lnTo>
                <a:lnTo>
                  <a:pt x="8645017" y="4848098"/>
                </a:lnTo>
                <a:close/>
                <a:moveTo>
                  <a:pt x="8621395" y="4730750"/>
                </a:moveTo>
                <a:lnTo>
                  <a:pt x="8726995" y="4603750"/>
                </a:lnTo>
                <a:lnTo>
                  <a:pt x="8857234" y="4574604"/>
                </a:lnTo>
                <a:lnTo>
                  <a:pt x="8753602" y="4707954"/>
                </a:lnTo>
                <a:close/>
                <a:moveTo>
                  <a:pt x="8733663" y="4596003"/>
                </a:moveTo>
                <a:lnTo>
                  <a:pt x="8838819" y="4469702"/>
                </a:lnTo>
                <a:lnTo>
                  <a:pt x="8966518" y="4433951"/>
                </a:lnTo>
                <a:lnTo>
                  <a:pt x="8863330" y="4567301"/>
                </a:lnTo>
                <a:close/>
                <a:moveTo>
                  <a:pt x="8845994" y="4461129"/>
                </a:moveTo>
                <a:lnTo>
                  <a:pt x="8950643" y="4335463"/>
                </a:lnTo>
                <a:lnTo>
                  <a:pt x="9075738" y="4293172"/>
                </a:lnTo>
                <a:lnTo>
                  <a:pt x="8973058" y="4425506"/>
                </a:lnTo>
                <a:close/>
                <a:moveTo>
                  <a:pt x="8958453" y="4326128"/>
                </a:moveTo>
                <a:lnTo>
                  <a:pt x="9062530" y="4201160"/>
                </a:lnTo>
                <a:lnTo>
                  <a:pt x="9184831" y="4152456"/>
                </a:lnTo>
                <a:lnTo>
                  <a:pt x="9082786" y="4284028"/>
                </a:lnTo>
                <a:close/>
                <a:moveTo>
                  <a:pt x="9071039" y="4191000"/>
                </a:moveTo>
                <a:lnTo>
                  <a:pt x="9174353" y="4066984"/>
                </a:lnTo>
                <a:lnTo>
                  <a:pt x="9293796" y="4012057"/>
                </a:lnTo>
                <a:lnTo>
                  <a:pt x="9192514" y="4142677"/>
                </a:lnTo>
                <a:close/>
                <a:moveTo>
                  <a:pt x="9183815" y="4055682"/>
                </a:moveTo>
                <a:lnTo>
                  <a:pt x="9286177" y="3932746"/>
                </a:lnTo>
                <a:lnTo>
                  <a:pt x="9402572" y="3871786"/>
                </a:lnTo>
                <a:lnTo>
                  <a:pt x="9302242" y="4001199"/>
                </a:lnTo>
                <a:close/>
                <a:moveTo>
                  <a:pt x="9296781" y="3919982"/>
                </a:moveTo>
                <a:lnTo>
                  <a:pt x="9398381" y="3798443"/>
                </a:lnTo>
                <a:lnTo>
                  <a:pt x="9511474" y="3731768"/>
                </a:lnTo>
                <a:lnTo>
                  <a:pt x="9412288" y="3859721"/>
                </a:lnTo>
                <a:close/>
                <a:moveTo>
                  <a:pt x="9410129" y="3783965"/>
                </a:moveTo>
                <a:lnTo>
                  <a:pt x="9509887" y="3663950"/>
                </a:lnTo>
                <a:lnTo>
                  <a:pt x="9619361" y="3592005"/>
                </a:lnTo>
                <a:lnTo>
                  <a:pt x="9521698" y="3717989"/>
                </a:lnTo>
                <a:close/>
                <a:moveTo>
                  <a:pt x="9523857" y="3647440"/>
                </a:moveTo>
                <a:lnTo>
                  <a:pt x="9621710" y="3529965"/>
                </a:lnTo>
                <a:lnTo>
                  <a:pt x="9727184" y="3453257"/>
                </a:lnTo>
                <a:lnTo>
                  <a:pt x="9631426" y="3576701"/>
                </a:lnTo>
                <a:close/>
                <a:moveTo>
                  <a:pt x="9638157" y="3510026"/>
                </a:moveTo>
                <a:lnTo>
                  <a:pt x="9733407" y="3395726"/>
                </a:lnTo>
                <a:lnTo>
                  <a:pt x="9834181" y="3315145"/>
                </a:lnTo>
                <a:lnTo>
                  <a:pt x="9740900" y="3435350"/>
                </a:lnTo>
                <a:close/>
                <a:moveTo>
                  <a:pt x="9729089" y="3390900"/>
                </a:moveTo>
                <a:lnTo>
                  <a:pt x="9637522" y="3464116"/>
                </a:lnTo>
                <a:lnTo>
                  <a:pt x="9725533" y="3366008"/>
                </a:lnTo>
                <a:lnTo>
                  <a:pt x="9814941" y="3287840"/>
                </a:lnTo>
                <a:close/>
                <a:moveTo>
                  <a:pt x="9607550" y="3488563"/>
                </a:moveTo>
                <a:lnTo>
                  <a:pt x="9525000" y="3554476"/>
                </a:lnTo>
                <a:lnTo>
                  <a:pt x="9605835" y="3471101"/>
                </a:lnTo>
                <a:lnTo>
                  <a:pt x="9686099" y="3401251"/>
                </a:lnTo>
                <a:close/>
                <a:moveTo>
                  <a:pt x="9581769" y="3517328"/>
                </a:moveTo>
                <a:lnTo>
                  <a:pt x="9493821" y="3615372"/>
                </a:lnTo>
                <a:lnTo>
                  <a:pt x="9400032" y="3683572"/>
                </a:lnTo>
                <a:lnTo>
                  <a:pt x="9490075" y="3590671"/>
                </a:lnTo>
                <a:close/>
                <a:moveTo>
                  <a:pt x="9369996" y="3705416"/>
                </a:moveTo>
                <a:lnTo>
                  <a:pt x="9285288" y="3767011"/>
                </a:lnTo>
                <a:lnTo>
                  <a:pt x="9367838" y="3688144"/>
                </a:lnTo>
                <a:lnTo>
                  <a:pt x="9450388" y="3622103"/>
                </a:lnTo>
                <a:close/>
                <a:moveTo>
                  <a:pt x="9344216" y="3732022"/>
                </a:moveTo>
                <a:lnTo>
                  <a:pt x="9254236" y="3824796"/>
                </a:lnTo>
                <a:lnTo>
                  <a:pt x="9158224" y="3887978"/>
                </a:lnTo>
                <a:lnTo>
                  <a:pt x="9250299" y="3800348"/>
                </a:lnTo>
                <a:close/>
                <a:moveTo>
                  <a:pt x="9128316" y="3907536"/>
                </a:moveTo>
                <a:lnTo>
                  <a:pt x="9041384" y="3964686"/>
                </a:lnTo>
                <a:lnTo>
                  <a:pt x="9126283" y="3890455"/>
                </a:lnTo>
                <a:lnTo>
                  <a:pt x="9211119" y="3828733"/>
                </a:lnTo>
                <a:close/>
                <a:moveTo>
                  <a:pt x="9102534" y="3932111"/>
                </a:moveTo>
                <a:lnTo>
                  <a:pt x="9010650" y="4019550"/>
                </a:lnTo>
                <a:lnTo>
                  <a:pt x="8912416" y="4077462"/>
                </a:lnTo>
                <a:lnTo>
                  <a:pt x="9006459" y="3994912"/>
                </a:lnTo>
                <a:close/>
                <a:moveTo>
                  <a:pt x="8882761" y="4094925"/>
                </a:moveTo>
                <a:lnTo>
                  <a:pt x="8793861" y="4147503"/>
                </a:lnTo>
                <a:lnTo>
                  <a:pt x="8880666" y="4078034"/>
                </a:lnTo>
                <a:lnTo>
                  <a:pt x="8967724" y="4020884"/>
                </a:lnTo>
                <a:close/>
                <a:moveTo>
                  <a:pt x="8856917" y="4117594"/>
                </a:moveTo>
                <a:lnTo>
                  <a:pt x="8763000" y="4199700"/>
                </a:lnTo>
                <a:lnTo>
                  <a:pt x="8662670" y="4252214"/>
                </a:lnTo>
                <a:lnTo>
                  <a:pt x="8758619" y="4175506"/>
                </a:lnTo>
                <a:close/>
                <a:moveTo>
                  <a:pt x="8633206" y="4267708"/>
                </a:moveTo>
                <a:lnTo>
                  <a:pt x="8541956" y="4315460"/>
                </a:lnTo>
                <a:lnTo>
                  <a:pt x="8630856" y="4250944"/>
                </a:lnTo>
                <a:lnTo>
                  <a:pt x="8719756" y="4198366"/>
                </a:lnTo>
                <a:close/>
                <a:moveTo>
                  <a:pt x="8607234" y="4288473"/>
                </a:moveTo>
                <a:lnTo>
                  <a:pt x="8511413" y="4365054"/>
                </a:lnTo>
                <a:lnTo>
                  <a:pt x="8408988" y="4412171"/>
                </a:lnTo>
                <a:lnTo>
                  <a:pt x="8506778" y="4341114"/>
                </a:lnTo>
                <a:close/>
                <a:moveTo>
                  <a:pt x="8379524" y="4425950"/>
                </a:moveTo>
                <a:lnTo>
                  <a:pt x="8286243" y="4468876"/>
                </a:lnTo>
                <a:lnTo>
                  <a:pt x="8376730" y="4409377"/>
                </a:lnTo>
                <a:lnTo>
                  <a:pt x="8468106" y="4361561"/>
                </a:lnTo>
                <a:close/>
                <a:moveTo>
                  <a:pt x="8353362" y="4445000"/>
                </a:moveTo>
                <a:lnTo>
                  <a:pt x="8255762" y="4515993"/>
                </a:lnTo>
                <a:lnTo>
                  <a:pt x="8151241" y="4557586"/>
                </a:lnTo>
                <a:lnTo>
                  <a:pt x="8250809" y="4492181"/>
                </a:lnTo>
                <a:close/>
                <a:moveTo>
                  <a:pt x="8121650" y="4569016"/>
                </a:moveTo>
                <a:lnTo>
                  <a:pt x="8026400" y="4607116"/>
                </a:lnTo>
                <a:lnTo>
                  <a:pt x="8118602" y="4552760"/>
                </a:lnTo>
                <a:lnTo>
                  <a:pt x="8212011" y="4509770"/>
                </a:lnTo>
                <a:close/>
                <a:moveTo>
                  <a:pt x="8095298" y="4586351"/>
                </a:moveTo>
                <a:lnTo>
                  <a:pt x="7995920" y="4651693"/>
                </a:lnTo>
                <a:lnTo>
                  <a:pt x="7889431" y="4687761"/>
                </a:lnTo>
                <a:lnTo>
                  <a:pt x="7990650" y="4628071"/>
                </a:lnTo>
                <a:close/>
                <a:moveTo>
                  <a:pt x="7860348" y="4697667"/>
                </a:moveTo>
                <a:lnTo>
                  <a:pt x="7763129" y="4730750"/>
                </a:lnTo>
                <a:lnTo>
                  <a:pt x="7856982" y="4681601"/>
                </a:lnTo>
                <a:lnTo>
                  <a:pt x="7952232" y="4643501"/>
                </a:lnTo>
                <a:close/>
                <a:moveTo>
                  <a:pt x="7833678" y="4713415"/>
                </a:moveTo>
                <a:lnTo>
                  <a:pt x="7732522" y="4772978"/>
                </a:lnTo>
                <a:lnTo>
                  <a:pt x="7624128" y="4803394"/>
                </a:lnTo>
                <a:lnTo>
                  <a:pt x="7726998" y="4749483"/>
                </a:lnTo>
                <a:close/>
                <a:moveTo>
                  <a:pt x="7594600" y="4811586"/>
                </a:moveTo>
                <a:lnTo>
                  <a:pt x="7495604" y="4839335"/>
                </a:lnTo>
                <a:lnTo>
                  <a:pt x="7590854" y="4795457"/>
                </a:lnTo>
                <a:lnTo>
                  <a:pt x="7688199" y="4762564"/>
                </a:lnTo>
                <a:close/>
                <a:moveTo>
                  <a:pt x="7567549" y="4825746"/>
                </a:moveTo>
                <a:lnTo>
                  <a:pt x="7464807" y="4879594"/>
                </a:lnTo>
                <a:lnTo>
                  <a:pt x="7354506" y="4904232"/>
                </a:lnTo>
                <a:lnTo>
                  <a:pt x="7458964" y="4856163"/>
                </a:lnTo>
                <a:close/>
                <a:moveTo>
                  <a:pt x="7324979" y="4910836"/>
                </a:moveTo>
                <a:lnTo>
                  <a:pt x="7224269" y="4933379"/>
                </a:lnTo>
                <a:lnTo>
                  <a:pt x="7320979" y="4894834"/>
                </a:lnTo>
                <a:lnTo>
                  <a:pt x="7420166" y="4867085"/>
                </a:lnTo>
                <a:close/>
                <a:moveTo>
                  <a:pt x="7297420" y="4923536"/>
                </a:moveTo>
                <a:lnTo>
                  <a:pt x="7193153" y="4971479"/>
                </a:lnTo>
                <a:lnTo>
                  <a:pt x="7081076" y="4990529"/>
                </a:lnTo>
                <a:lnTo>
                  <a:pt x="7186994" y="4948301"/>
                </a:lnTo>
                <a:close/>
                <a:moveTo>
                  <a:pt x="7051357" y="4995355"/>
                </a:moveTo>
                <a:lnTo>
                  <a:pt x="6948995" y="5012627"/>
                </a:lnTo>
                <a:lnTo>
                  <a:pt x="7046976" y="4979480"/>
                </a:lnTo>
                <a:lnTo>
                  <a:pt x="7147878" y="4956937"/>
                </a:lnTo>
                <a:close/>
                <a:moveTo>
                  <a:pt x="7023291" y="5006531"/>
                </a:moveTo>
                <a:lnTo>
                  <a:pt x="6917500" y="5048695"/>
                </a:lnTo>
                <a:lnTo>
                  <a:pt x="6803707" y="5061776"/>
                </a:lnTo>
                <a:lnTo>
                  <a:pt x="6911023" y="5025454"/>
                </a:lnTo>
                <a:close/>
                <a:moveTo>
                  <a:pt x="6773672" y="5065205"/>
                </a:moveTo>
                <a:lnTo>
                  <a:pt x="6669786" y="5077206"/>
                </a:lnTo>
                <a:lnTo>
                  <a:pt x="6769037" y="5049393"/>
                </a:lnTo>
                <a:lnTo>
                  <a:pt x="6871526" y="5032121"/>
                </a:lnTo>
                <a:close/>
                <a:moveTo>
                  <a:pt x="6745034" y="5074920"/>
                </a:moveTo>
                <a:lnTo>
                  <a:pt x="6637845" y="5111179"/>
                </a:lnTo>
                <a:lnTo>
                  <a:pt x="6522403" y="5118481"/>
                </a:lnTo>
                <a:lnTo>
                  <a:pt x="6631051" y="5088065"/>
                </a:lnTo>
                <a:close/>
                <a:moveTo>
                  <a:pt x="6491986" y="5120386"/>
                </a:moveTo>
                <a:lnTo>
                  <a:pt x="6386767" y="5126736"/>
                </a:lnTo>
                <a:lnTo>
                  <a:pt x="6487033" y="5104321"/>
                </a:lnTo>
                <a:lnTo>
                  <a:pt x="6591300" y="5092700"/>
                </a:lnTo>
                <a:close/>
                <a:moveTo>
                  <a:pt x="6462649" y="5128578"/>
                </a:moveTo>
                <a:lnTo>
                  <a:pt x="6354191" y="5158994"/>
                </a:lnTo>
                <a:lnTo>
                  <a:pt x="6237161" y="5160455"/>
                </a:lnTo>
                <a:lnTo>
                  <a:pt x="6347079" y="5135880"/>
                </a:lnTo>
                <a:close/>
                <a:moveTo>
                  <a:pt x="6206300" y="5160836"/>
                </a:moveTo>
                <a:lnTo>
                  <a:pt x="6099747" y="5162169"/>
                </a:lnTo>
                <a:lnTo>
                  <a:pt x="6201029" y="5145088"/>
                </a:lnTo>
                <a:lnTo>
                  <a:pt x="6306503" y="5138738"/>
                </a:lnTo>
                <a:close/>
                <a:moveTo>
                  <a:pt x="6176201" y="5167567"/>
                </a:moveTo>
                <a:lnTo>
                  <a:pt x="6066473" y="5192078"/>
                </a:lnTo>
                <a:lnTo>
                  <a:pt x="5948109" y="5187950"/>
                </a:lnTo>
                <a:lnTo>
                  <a:pt x="6059107" y="5168900"/>
                </a:lnTo>
                <a:close/>
                <a:moveTo>
                  <a:pt x="5916613" y="5186617"/>
                </a:moveTo>
                <a:lnTo>
                  <a:pt x="5808663" y="5182680"/>
                </a:lnTo>
                <a:lnTo>
                  <a:pt x="5910771" y="5170932"/>
                </a:lnTo>
                <a:lnTo>
                  <a:pt x="6017451" y="5169599"/>
                </a:lnTo>
                <a:close/>
                <a:moveTo>
                  <a:pt x="5885625" y="5191824"/>
                </a:moveTo>
                <a:lnTo>
                  <a:pt x="5774754" y="5210493"/>
                </a:lnTo>
                <a:lnTo>
                  <a:pt x="5655056" y="5200650"/>
                </a:lnTo>
                <a:lnTo>
                  <a:pt x="5767134" y="5187950"/>
                </a:lnTo>
                <a:close/>
                <a:moveTo>
                  <a:pt x="5622862" y="5197666"/>
                </a:moveTo>
                <a:lnTo>
                  <a:pt x="5514086" y="5188458"/>
                </a:lnTo>
                <a:lnTo>
                  <a:pt x="5616893" y="5182108"/>
                </a:lnTo>
                <a:lnTo>
                  <a:pt x="5724843" y="5186045"/>
                </a:lnTo>
                <a:close/>
                <a:moveTo>
                  <a:pt x="5591112" y="5201349"/>
                </a:moveTo>
                <a:lnTo>
                  <a:pt x="5479225" y="5214049"/>
                </a:lnTo>
                <a:lnTo>
                  <a:pt x="5358067" y="5198174"/>
                </a:lnTo>
                <a:lnTo>
                  <a:pt x="5471097" y="5190998"/>
                </a:lnTo>
                <a:close/>
                <a:moveTo>
                  <a:pt x="5325237" y="5194300"/>
                </a:moveTo>
                <a:lnTo>
                  <a:pt x="5215573" y="5179949"/>
                </a:lnTo>
                <a:lnTo>
                  <a:pt x="5319014" y="5178616"/>
                </a:lnTo>
                <a:lnTo>
                  <a:pt x="5427917" y="5187823"/>
                </a:lnTo>
                <a:close/>
                <a:moveTo>
                  <a:pt x="5325237" y="5200650"/>
                </a:moveTo>
                <a:lnTo>
                  <a:pt x="5453380" y="5217414"/>
                </a:lnTo>
                <a:lnTo>
                  <a:pt x="5335524" y="5231003"/>
                </a:lnTo>
                <a:lnTo>
                  <a:pt x="5206175" y="5208143"/>
                </a:lnTo>
                <a:close/>
                <a:moveTo>
                  <a:pt x="5479352" y="5220843"/>
                </a:moveTo>
                <a:lnTo>
                  <a:pt x="5611876" y="5238242"/>
                </a:lnTo>
                <a:lnTo>
                  <a:pt x="5491226" y="5258499"/>
                </a:lnTo>
                <a:lnTo>
                  <a:pt x="5357305" y="5234877"/>
                </a:lnTo>
                <a:close/>
                <a:moveTo>
                  <a:pt x="5633403" y="5241036"/>
                </a:moveTo>
                <a:lnTo>
                  <a:pt x="5769102" y="5258816"/>
                </a:lnTo>
                <a:lnTo>
                  <a:pt x="5647309" y="5286058"/>
                </a:lnTo>
                <a:lnTo>
                  <a:pt x="5510086" y="5261801"/>
                </a:lnTo>
                <a:close/>
                <a:moveTo>
                  <a:pt x="5787454" y="5261229"/>
                </a:moveTo>
                <a:lnTo>
                  <a:pt x="5925503" y="5279327"/>
                </a:lnTo>
                <a:lnTo>
                  <a:pt x="5803265" y="5313553"/>
                </a:lnTo>
                <a:lnTo>
                  <a:pt x="5663565" y="5288915"/>
                </a:lnTo>
                <a:close/>
                <a:moveTo>
                  <a:pt x="5941505" y="5281422"/>
                </a:moveTo>
                <a:lnTo>
                  <a:pt x="6081205" y="5299774"/>
                </a:lnTo>
                <a:lnTo>
                  <a:pt x="5959031" y="5341112"/>
                </a:lnTo>
                <a:lnTo>
                  <a:pt x="5817553" y="5316157"/>
                </a:lnTo>
                <a:close/>
                <a:moveTo>
                  <a:pt x="6095556" y="5301679"/>
                </a:moveTo>
                <a:lnTo>
                  <a:pt x="6236716" y="5320157"/>
                </a:lnTo>
                <a:lnTo>
                  <a:pt x="6115050" y="5368481"/>
                </a:lnTo>
                <a:lnTo>
                  <a:pt x="5972175" y="5343081"/>
                </a:lnTo>
                <a:close/>
                <a:moveTo>
                  <a:pt x="6249670" y="5321872"/>
                </a:moveTo>
                <a:lnTo>
                  <a:pt x="6391910" y="5340541"/>
                </a:lnTo>
                <a:lnTo>
                  <a:pt x="6271260" y="5396167"/>
                </a:lnTo>
                <a:lnTo>
                  <a:pt x="6127242" y="5370767"/>
                </a:lnTo>
                <a:close/>
                <a:moveTo>
                  <a:pt x="6403721" y="5342065"/>
                </a:moveTo>
                <a:lnTo>
                  <a:pt x="6546850" y="5361115"/>
                </a:lnTo>
                <a:lnTo>
                  <a:pt x="6426835" y="5423980"/>
                </a:lnTo>
                <a:lnTo>
                  <a:pt x="6281865" y="5398580"/>
                </a:lnTo>
                <a:close/>
                <a:moveTo>
                  <a:pt x="6557772" y="5362258"/>
                </a:moveTo>
                <a:lnTo>
                  <a:pt x="6701600" y="5381308"/>
                </a:lnTo>
                <a:lnTo>
                  <a:pt x="6582728" y="5451158"/>
                </a:lnTo>
                <a:lnTo>
                  <a:pt x="6437059" y="5425758"/>
                </a:lnTo>
                <a:close/>
                <a:moveTo>
                  <a:pt x="6711823" y="5382451"/>
                </a:moveTo>
                <a:lnTo>
                  <a:pt x="6856286" y="5401501"/>
                </a:lnTo>
                <a:lnTo>
                  <a:pt x="6738620" y="5478844"/>
                </a:lnTo>
                <a:lnTo>
                  <a:pt x="6592570" y="5452999"/>
                </a:lnTo>
                <a:close/>
                <a:moveTo>
                  <a:pt x="6865874" y="5402707"/>
                </a:moveTo>
                <a:lnTo>
                  <a:pt x="7010782" y="5421757"/>
                </a:lnTo>
                <a:lnTo>
                  <a:pt x="6894513" y="5506339"/>
                </a:lnTo>
                <a:lnTo>
                  <a:pt x="6747447" y="5480050"/>
                </a:lnTo>
                <a:close/>
                <a:moveTo>
                  <a:pt x="7019925" y="5422900"/>
                </a:moveTo>
                <a:lnTo>
                  <a:pt x="7165277" y="5441950"/>
                </a:lnTo>
                <a:lnTo>
                  <a:pt x="7050406" y="5533835"/>
                </a:lnTo>
                <a:lnTo>
                  <a:pt x="6903149" y="5507800"/>
                </a:lnTo>
                <a:close/>
                <a:moveTo>
                  <a:pt x="7174040" y="5443093"/>
                </a:moveTo>
                <a:lnTo>
                  <a:pt x="7319709" y="5462143"/>
                </a:lnTo>
                <a:lnTo>
                  <a:pt x="7206298" y="5561267"/>
                </a:lnTo>
                <a:lnTo>
                  <a:pt x="7058724" y="5535232"/>
                </a:lnTo>
                <a:close/>
                <a:moveTo>
                  <a:pt x="7328091" y="5463286"/>
                </a:moveTo>
                <a:lnTo>
                  <a:pt x="7474141" y="5482336"/>
                </a:lnTo>
                <a:lnTo>
                  <a:pt x="7362318" y="5588762"/>
                </a:lnTo>
                <a:lnTo>
                  <a:pt x="7214044" y="5562600"/>
                </a:lnTo>
                <a:close/>
                <a:moveTo>
                  <a:pt x="7482142" y="5483479"/>
                </a:moveTo>
                <a:lnTo>
                  <a:pt x="7628192" y="5502529"/>
                </a:lnTo>
                <a:lnTo>
                  <a:pt x="7517956" y="5616321"/>
                </a:lnTo>
                <a:lnTo>
                  <a:pt x="7369810" y="5590159"/>
                </a:lnTo>
                <a:close/>
                <a:moveTo>
                  <a:pt x="7636193" y="5503736"/>
                </a:moveTo>
                <a:lnTo>
                  <a:pt x="7782624" y="5522786"/>
                </a:lnTo>
                <a:lnTo>
                  <a:pt x="7673975" y="5643817"/>
                </a:lnTo>
                <a:lnTo>
                  <a:pt x="7525639" y="5617655"/>
                </a:lnTo>
                <a:close/>
                <a:moveTo>
                  <a:pt x="7790244" y="5523929"/>
                </a:moveTo>
                <a:lnTo>
                  <a:pt x="7936802" y="5542979"/>
                </a:lnTo>
                <a:lnTo>
                  <a:pt x="7829550" y="5671312"/>
                </a:lnTo>
                <a:lnTo>
                  <a:pt x="7680960" y="5645087"/>
                </a:lnTo>
                <a:close/>
                <a:moveTo>
                  <a:pt x="7944294" y="5544122"/>
                </a:moveTo>
                <a:lnTo>
                  <a:pt x="8091044" y="5563172"/>
                </a:lnTo>
                <a:lnTo>
                  <a:pt x="7985824" y="5698808"/>
                </a:lnTo>
                <a:lnTo>
                  <a:pt x="7837106" y="5672582"/>
                </a:lnTo>
                <a:close/>
                <a:moveTo>
                  <a:pt x="8098345" y="5564315"/>
                </a:moveTo>
                <a:lnTo>
                  <a:pt x="8245221" y="5583365"/>
                </a:lnTo>
                <a:lnTo>
                  <a:pt x="8141716" y="5726367"/>
                </a:lnTo>
                <a:lnTo>
                  <a:pt x="7992872" y="5700078"/>
                </a:lnTo>
                <a:close/>
                <a:moveTo>
                  <a:pt x="8102854" y="5558473"/>
                </a:moveTo>
                <a:lnTo>
                  <a:pt x="8208137" y="5422710"/>
                </a:lnTo>
                <a:lnTo>
                  <a:pt x="8352790" y="5434902"/>
                </a:lnTo>
                <a:lnTo>
                  <a:pt x="8249412" y="5577713"/>
                </a:lnTo>
                <a:close/>
                <a:moveTo>
                  <a:pt x="8212519" y="5416550"/>
                </a:moveTo>
                <a:lnTo>
                  <a:pt x="8317738" y="5280914"/>
                </a:lnTo>
                <a:lnTo>
                  <a:pt x="8460105" y="5286121"/>
                </a:lnTo>
                <a:lnTo>
                  <a:pt x="8356918" y="5428742"/>
                </a:lnTo>
                <a:close/>
                <a:moveTo>
                  <a:pt x="8322564" y="5274691"/>
                </a:moveTo>
                <a:lnTo>
                  <a:pt x="8427593" y="5139246"/>
                </a:lnTo>
                <a:lnTo>
                  <a:pt x="8567674" y="5137468"/>
                </a:lnTo>
                <a:lnTo>
                  <a:pt x="8464550" y="5279898"/>
                </a:lnTo>
                <a:close/>
                <a:moveTo>
                  <a:pt x="8432800" y="5132832"/>
                </a:moveTo>
                <a:lnTo>
                  <a:pt x="8537448" y="4997450"/>
                </a:lnTo>
                <a:lnTo>
                  <a:pt x="8675243" y="4988751"/>
                </a:lnTo>
                <a:lnTo>
                  <a:pt x="8572500" y="5131118"/>
                </a:lnTo>
                <a:close/>
                <a:moveTo>
                  <a:pt x="8542655" y="4991100"/>
                </a:moveTo>
                <a:lnTo>
                  <a:pt x="8647303" y="4856226"/>
                </a:lnTo>
                <a:lnTo>
                  <a:pt x="8782685" y="4840605"/>
                </a:lnTo>
                <a:lnTo>
                  <a:pt x="8680069" y="4982464"/>
                </a:lnTo>
                <a:close/>
                <a:moveTo>
                  <a:pt x="8652701" y="4849178"/>
                </a:moveTo>
                <a:lnTo>
                  <a:pt x="8757094" y="4714558"/>
                </a:lnTo>
                <a:lnTo>
                  <a:pt x="8890444" y="4692142"/>
                </a:lnTo>
                <a:lnTo>
                  <a:pt x="8788019" y="4833620"/>
                </a:lnTo>
                <a:close/>
                <a:moveTo>
                  <a:pt x="8763000" y="4707001"/>
                </a:moveTo>
                <a:lnTo>
                  <a:pt x="8867077" y="4572762"/>
                </a:lnTo>
                <a:lnTo>
                  <a:pt x="8997696" y="4543552"/>
                </a:lnTo>
                <a:lnTo>
                  <a:pt x="8895588" y="4684649"/>
                </a:lnTo>
                <a:close/>
                <a:moveTo>
                  <a:pt x="8873172" y="4564888"/>
                </a:moveTo>
                <a:lnTo>
                  <a:pt x="8976931" y="4431157"/>
                </a:lnTo>
                <a:lnTo>
                  <a:pt x="9105011" y="4395280"/>
                </a:lnTo>
                <a:lnTo>
                  <a:pt x="9003411" y="4535805"/>
                </a:lnTo>
                <a:close/>
                <a:moveTo>
                  <a:pt x="8983472" y="4422712"/>
                </a:moveTo>
                <a:lnTo>
                  <a:pt x="9086786" y="4289362"/>
                </a:lnTo>
                <a:lnTo>
                  <a:pt x="9212326" y="4246944"/>
                </a:lnTo>
                <a:lnTo>
                  <a:pt x="9110726" y="4386644"/>
                </a:lnTo>
                <a:close/>
                <a:moveTo>
                  <a:pt x="9093835" y="4280408"/>
                </a:moveTo>
                <a:lnTo>
                  <a:pt x="9196578" y="4147884"/>
                </a:lnTo>
                <a:lnTo>
                  <a:pt x="9319514" y="4098925"/>
                </a:lnTo>
                <a:lnTo>
                  <a:pt x="9218740" y="4238181"/>
                </a:lnTo>
                <a:close/>
                <a:moveTo>
                  <a:pt x="9204261" y="4138041"/>
                </a:moveTo>
                <a:lnTo>
                  <a:pt x="9306433" y="4006278"/>
                </a:lnTo>
                <a:lnTo>
                  <a:pt x="9426575" y="3950970"/>
                </a:lnTo>
                <a:lnTo>
                  <a:pt x="9326308" y="4089400"/>
                </a:lnTo>
                <a:close/>
                <a:moveTo>
                  <a:pt x="9314879" y="3995420"/>
                </a:moveTo>
                <a:lnTo>
                  <a:pt x="9416479" y="3864674"/>
                </a:lnTo>
                <a:lnTo>
                  <a:pt x="9533763" y="3803206"/>
                </a:lnTo>
                <a:lnTo>
                  <a:pt x="9434385" y="3940493"/>
                </a:lnTo>
                <a:close/>
                <a:moveTo>
                  <a:pt x="9425622" y="3852609"/>
                </a:moveTo>
                <a:lnTo>
                  <a:pt x="9526080" y="3723069"/>
                </a:lnTo>
                <a:lnTo>
                  <a:pt x="9640380" y="3655695"/>
                </a:lnTo>
                <a:lnTo>
                  <a:pt x="9541955" y="3791712"/>
                </a:lnTo>
                <a:close/>
                <a:moveTo>
                  <a:pt x="9536620" y="3709480"/>
                </a:moveTo>
                <a:lnTo>
                  <a:pt x="9635807" y="3581400"/>
                </a:lnTo>
                <a:lnTo>
                  <a:pt x="9746742" y="3508439"/>
                </a:lnTo>
                <a:lnTo>
                  <a:pt x="9649523" y="3642805"/>
                </a:lnTo>
                <a:close/>
                <a:moveTo>
                  <a:pt x="9647936" y="3565970"/>
                </a:moveTo>
                <a:lnTo>
                  <a:pt x="9745790" y="3439859"/>
                </a:lnTo>
                <a:lnTo>
                  <a:pt x="9853105" y="3361753"/>
                </a:lnTo>
                <a:lnTo>
                  <a:pt x="9757346" y="3494024"/>
                </a:lnTo>
                <a:close/>
                <a:moveTo>
                  <a:pt x="9759759" y="3421825"/>
                </a:moveTo>
                <a:lnTo>
                  <a:pt x="9855200" y="3298253"/>
                </a:lnTo>
                <a:lnTo>
                  <a:pt x="9958451" y="3215704"/>
                </a:lnTo>
                <a:lnTo>
                  <a:pt x="9864661" y="3345244"/>
                </a:lnTo>
                <a:close/>
                <a:moveTo>
                  <a:pt x="9872091" y="3276600"/>
                </a:moveTo>
                <a:lnTo>
                  <a:pt x="9965309" y="3156458"/>
                </a:lnTo>
                <a:lnTo>
                  <a:pt x="10063797" y="3070289"/>
                </a:lnTo>
                <a:lnTo>
                  <a:pt x="9972675" y="3196146"/>
                </a:lnTo>
                <a:close/>
                <a:moveTo>
                  <a:pt x="9985629" y="3130550"/>
                </a:moveTo>
                <a:lnTo>
                  <a:pt x="10075101" y="3015171"/>
                </a:lnTo>
                <a:lnTo>
                  <a:pt x="10167747" y="2926969"/>
                </a:lnTo>
                <a:lnTo>
                  <a:pt x="10080434" y="3047619"/>
                </a:lnTo>
                <a:close/>
                <a:moveTo>
                  <a:pt x="10101072" y="2981643"/>
                </a:moveTo>
                <a:lnTo>
                  <a:pt x="10184956" y="2873693"/>
                </a:lnTo>
                <a:lnTo>
                  <a:pt x="10269792" y="2786126"/>
                </a:lnTo>
                <a:lnTo>
                  <a:pt x="10188131" y="2898902"/>
                </a:lnTo>
                <a:close/>
                <a:moveTo>
                  <a:pt x="10144633" y="2915095"/>
                </a:moveTo>
                <a:lnTo>
                  <a:pt x="10070338" y="3010916"/>
                </a:lnTo>
                <a:lnTo>
                  <a:pt x="9992487" y="3085021"/>
                </a:lnTo>
                <a:lnTo>
                  <a:pt x="10069005" y="2993136"/>
                </a:lnTo>
                <a:close/>
                <a:moveTo>
                  <a:pt x="9917303" y="3165348"/>
                </a:moveTo>
                <a:lnTo>
                  <a:pt x="9841103" y="3257169"/>
                </a:lnTo>
                <a:lnTo>
                  <a:pt x="9760903" y="3327019"/>
                </a:lnTo>
                <a:lnTo>
                  <a:pt x="9839643" y="3239262"/>
                </a:lnTo>
                <a:close/>
                <a:moveTo>
                  <a:pt x="4606544" y="5118100"/>
                </a:moveTo>
                <a:lnTo>
                  <a:pt x="4710875" y="5126927"/>
                </a:lnTo>
                <a:lnTo>
                  <a:pt x="4821492" y="5146421"/>
                </a:lnTo>
                <a:lnTo>
                  <a:pt x="4717669" y="5142675"/>
                </a:lnTo>
                <a:close/>
                <a:moveTo>
                  <a:pt x="4752213" y="5150295"/>
                </a:moveTo>
                <a:lnTo>
                  <a:pt x="4866958" y="5154486"/>
                </a:lnTo>
                <a:lnTo>
                  <a:pt x="4989449" y="5176076"/>
                </a:lnTo>
                <a:lnTo>
                  <a:pt x="4875594" y="5177536"/>
                </a:lnTo>
                <a:close/>
                <a:moveTo>
                  <a:pt x="4902835" y="5183569"/>
                </a:moveTo>
                <a:lnTo>
                  <a:pt x="5022977" y="5182045"/>
                </a:lnTo>
                <a:lnTo>
                  <a:pt x="5152517" y="5204905"/>
                </a:lnTo>
                <a:lnTo>
                  <a:pt x="5033518" y="5212398"/>
                </a:lnTo>
                <a:close/>
                <a:moveTo>
                  <a:pt x="5055934" y="5217351"/>
                </a:moveTo>
                <a:lnTo>
                  <a:pt x="5179060" y="5209604"/>
                </a:lnTo>
                <a:lnTo>
                  <a:pt x="5313172" y="5233289"/>
                </a:lnTo>
                <a:lnTo>
                  <a:pt x="5191443" y="5247259"/>
                </a:lnTo>
                <a:close/>
                <a:moveTo>
                  <a:pt x="5210493" y="5251450"/>
                </a:moveTo>
                <a:lnTo>
                  <a:pt x="5335143" y="5237099"/>
                </a:lnTo>
                <a:lnTo>
                  <a:pt x="5472494" y="5261356"/>
                </a:lnTo>
                <a:lnTo>
                  <a:pt x="5349367" y="5282121"/>
                </a:lnTo>
                <a:close/>
                <a:moveTo>
                  <a:pt x="5507228" y="5316982"/>
                </a:moveTo>
                <a:lnTo>
                  <a:pt x="5365750" y="5285867"/>
                </a:lnTo>
                <a:lnTo>
                  <a:pt x="5491036" y="5264785"/>
                </a:lnTo>
                <a:lnTo>
                  <a:pt x="5630736" y="5289487"/>
                </a:lnTo>
                <a:close/>
                <a:moveTo>
                  <a:pt x="5665153" y="5351844"/>
                </a:moveTo>
                <a:lnTo>
                  <a:pt x="5521897" y="5320094"/>
                </a:lnTo>
                <a:lnTo>
                  <a:pt x="5647246" y="5292090"/>
                </a:lnTo>
                <a:lnTo>
                  <a:pt x="5788851" y="5317109"/>
                </a:lnTo>
                <a:close/>
                <a:moveTo>
                  <a:pt x="5823077" y="5386769"/>
                </a:moveTo>
                <a:lnTo>
                  <a:pt x="5678297" y="5355019"/>
                </a:lnTo>
                <a:lnTo>
                  <a:pt x="5803329" y="5320030"/>
                </a:lnTo>
                <a:lnTo>
                  <a:pt x="5946331" y="5345430"/>
                </a:lnTo>
                <a:close/>
                <a:moveTo>
                  <a:pt x="5980938" y="5421630"/>
                </a:moveTo>
                <a:lnTo>
                  <a:pt x="5834888" y="5389372"/>
                </a:lnTo>
                <a:lnTo>
                  <a:pt x="5959221" y="5347335"/>
                </a:lnTo>
                <a:lnTo>
                  <a:pt x="6103430" y="5372735"/>
                </a:lnTo>
                <a:close/>
                <a:moveTo>
                  <a:pt x="6138863" y="5456492"/>
                </a:moveTo>
                <a:lnTo>
                  <a:pt x="5991987" y="5424043"/>
                </a:lnTo>
                <a:lnTo>
                  <a:pt x="6115431" y="5374894"/>
                </a:lnTo>
                <a:lnTo>
                  <a:pt x="6260529" y="5400294"/>
                </a:lnTo>
                <a:close/>
                <a:moveTo>
                  <a:pt x="6296787" y="5491353"/>
                </a:moveTo>
                <a:lnTo>
                  <a:pt x="6149150" y="5458778"/>
                </a:lnTo>
                <a:lnTo>
                  <a:pt x="6271514" y="5402453"/>
                </a:lnTo>
                <a:lnTo>
                  <a:pt x="6417564" y="5428234"/>
                </a:lnTo>
                <a:close/>
                <a:moveTo>
                  <a:pt x="6454648" y="5526278"/>
                </a:moveTo>
                <a:lnTo>
                  <a:pt x="6306376" y="5493512"/>
                </a:lnTo>
                <a:lnTo>
                  <a:pt x="6427597" y="5430012"/>
                </a:lnTo>
                <a:lnTo>
                  <a:pt x="6574028" y="5455857"/>
                </a:lnTo>
                <a:close/>
                <a:moveTo>
                  <a:pt x="6612573" y="5561140"/>
                </a:moveTo>
                <a:lnTo>
                  <a:pt x="6463729" y="5528247"/>
                </a:lnTo>
                <a:lnTo>
                  <a:pt x="6583681" y="5457571"/>
                </a:lnTo>
                <a:lnTo>
                  <a:pt x="6730619" y="5483543"/>
                </a:lnTo>
                <a:close/>
                <a:moveTo>
                  <a:pt x="6770497" y="5596001"/>
                </a:moveTo>
                <a:lnTo>
                  <a:pt x="6621209" y="5563045"/>
                </a:lnTo>
                <a:lnTo>
                  <a:pt x="6739700" y="5485130"/>
                </a:lnTo>
                <a:lnTo>
                  <a:pt x="6887083" y="5511165"/>
                </a:lnTo>
                <a:close/>
                <a:moveTo>
                  <a:pt x="6928358" y="5630863"/>
                </a:moveTo>
                <a:lnTo>
                  <a:pt x="6778752" y="5597843"/>
                </a:lnTo>
                <a:lnTo>
                  <a:pt x="6896100" y="5512816"/>
                </a:lnTo>
                <a:lnTo>
                  <a:pt x="7043865" y="5538915"/>
                </a:lnTo>
                <a:close/>
                <a:moveTo>
                  <a:pt x="7086282" y="5665788"/>
                </a:moveTo>
                <a:lnTo>
                  <a:pt x="6936359" y="5632641"/>
                </a:lnTo>
                <a:lnTo>
                  <a:pt x="7051866" y="5540248"/>
                </a:lnTo>
                <a:lnTo>
                  <a:pt x="7199884" y="5566410"/>
                </a:lnTo>
                <a:close/>
                <a:moveTo>
                  <a:pt x="7244207" y="5700649"/>
                </a:moveTo>
                <a:lnTo>
                  <a:pt x="7093966" y="5667439"/>
                </a:lnTo>
                <a:lnTo>
                  <a:pt x="7207949" y="5567807"/>
                </a:lnTo>
                <a:lnTo>
                  <a:pt x="7356221" y="5594033"/>
                </a:lnTo>
                <a:close/>
                <a:moveTo>
                  <a:pt x="7402069" y="5735511"/>
                </a:moveTo>
                <a:lnTo>
                  <a:pt x="7251700" y="5702300"/>
                </a:lnTo>
                <a:lnTo>
                  <a:pt x="7364031" y="5595366"/>
                </a:lnTo>
                <a:lnTo>
                  <a:pt x="7512558" y="5621592"/>
                </a:lnTo>
                <a:close/>
                <a:moveTo>
                  <a:pt x="7559993" y="5770436"/>
                </a:moveTo>
                <a:lnTo>
                  <a:pt x="7409370" y="5737162"/>
                </a:lnTo>
                <a:lnTo>
                  <a:pt x="7520051" y="5622862"/>
                </a:lnTo>
                <a:lnTo>
                  <a:pt x="7668769" y="5649151"/>
                </a:lnTo>
                <a:close/>
                <a:moveTo>
                  <a:pt x="7717918" y="5805297"/>
                </a:moveTo>
                <a:lnTo>
                  <a:pt x="7567105" y="5772150"/>
                </a:lnTo>
                <a:lnTo>
                  <a:pt x="7676134" y="5650675"/>
                </a:lnTo>
                <a:lnTo>
                  <a:pt x="7824978" y="5676964"/>
                </a:lnTo>
                <a:close/>
                <a:moveTo>
                  <a:pt x="7875842" y="5840159"/>
                </a:moveTo>
                <a:lnTo>
                  <a:pt x="7724902" y="5806821"/>
                </a:lnTo>
                <a:lnTo>
                  <a:pt x="7832154" y="5678043"/>
                </a:lnTo>
                <a:lnTo>
                  <a:pt x="7981188" y="5704396"/>
                </a:lnTo>
                <a:close/>
                <a:moveTo>
                  <a:pt x="8033766" y="5875020"/>
                </a:moveTo>
                <a:lnTo>
                  <a:pt x="7882700" y="5842000"/>
                </a:lnTo>
                <a:lnTo>
                  <a:pt x="7988300" y="5705729"/>
                </a:lnTo>
                <a:lnTo>
                  <a:pt x="8137398" y="5732082"/>
                </a:lnTo>
                <a:close/>
                <a:moveTo>
                  <a:pt x="8191691" y="5909945"/>
                </a:moveTo>
                <a:lnTo>
                  <a:pt x="8040497" y="5876544"/>
                </a:lnTo>
                <a:lnTo>
                  <a:pt x="8144257" y="5733161"/>
                </a:lnTo>
                <a:lnTo>
                  <a:pt x="8293482" y="5759514"/>
                </a:lnTo>
                <a:close/>
                <a:moveTo>
                  <a:pt x="8297355" y="5753735"/>
                </a:moveTo>
                <a:lnTo>
                  <a:pt x="8148447" y="5727700"/>
                </a:lnTo>
                <a:lnTo>
                  <a:pt x="8252079" y="5584444"/>
                </a:lnTo>
                <a:lnTo>
                  <a:pt x="8399081" y="5603494"/>
                </a:lnTo>
                <a:close/>
                <a:moveTo>
                  <a:pt x="8403082" y="5597589"/>
                </a:moveTo>
                <a:lnTo>
                  <a:pt x="8256334" y="5578539"/>
                </a:lnTo>
                <a:lnTo>
                  <a:pt x="8359966" y="5435600"/>
                </a:lnTo>
                <a:lnTo>
                  <a:pt x="8504745" y="5447856"/>
                </a:lnTo>
                <a:close/>
                <a:moveTo>
                  <a:pt x="8509000" y="5441569"/>
                </a:moveTo>
                <a:lnTo>
                  <a:pt x="8364284" y="5429250"/>
                </a:lnTo>
                <a:lnTo>
                  <a:pt x="8467789" y="5286248"/>
                </a:lnTo>
                <a:lnTo>
                  <a:pt x="8610282" y="5291455"/>
                </a:lnTo>
                <a:close/>
                <a:moveTo>
                  <a:pt x="8614664" y="5285359"/>
                </a:moveTo>
                <a:lnTo>
                  <a:pt x="8472424" y="5280152"/>
                </a:lnTo>
                <a:lnTo>
                  <a:pt x="8575611" y="5137150"/>
                </a:lnTo>
                <a:lnTo>
                  <a:pt x="8715883" y="5135372"/>
                </a:lnTo>
                <a:close/>
                <a:moveTo>
                  <a:pt x="8720392" y="5129213"/>
                </a:moveTo>
                <a:lnTo>
                  <a:pt x="8580692" y="5130991"/>
                </a:lnTo>
                <a:lnTo>
                  <a:pt x="8683879" y="4988433"/>
                </a:lnTo>
                <a:lnTo>
                  <a:pt x="8821865" y="4979670"/>
                </a:lnTo>
                <a:close/>
                <a:moveTo>
                  <a:pt x="8826119" y="4973066"/>
                </a:moveTo>
                <a:lnTo>
                  <a:pt x="8688451" y="4981766"/>
                </a:lnTo>
                <a:lnTo>
                  <a:pt x="8791448" y="4839462"/>
                </a:lnTo>
                <a:lnTo>
                  <a:pt x="8927147" y="4823841"/>
                </a:lnTo>
                <a:close/>
                <a:moveTo>
                  <a:pt x="8931846" y="4816920"/>
                </a:moveTo>
                <a:lnTo>
                  <a:pt x="8796338" y="4832350"/>
                </a:lnTo>
                <a:lnTo>
                  <a:pt x="8899081" y="4690301"/>
                </a:lnTo>
                <a:lnTo>
                  <a:pt x="9032431" y="4667885"/>
                </a:lnTo>
                <a:close/>
                <a:moveTo>
                  <a:pt x="9037320" y="4660900"/>
                </a:moveTo>
                <a:lnTo>
                  <a:pt x="8904415" y="4683316"/>
                </a:lnTo>
                <a:lnTo>
                  <a:pt x="9006904" y="4541647"/>
                </a:lnTo>
                <a:lnTo>
                  <a:pt x="9137841" y="4512437"/>
                </a:lnTo>
                <a:close/>
                <a:moveTo>
                  <a:pt x="9143047" y="4504754"/>
                </a:moveTo>
                <a:lnTo>
                  <a:pt x="9012555" y="4533900"/>
                </a:lnTo>
                <a:lnTo>
                  <a:pt x="9114727" y="4392676"/>
                </a:lnTo>
                <a:lnTo>
                  <a:pt x="9243251" y="4356735"/>
                </a:lnTo>
                <a:close/>
                <a:moveTo>
                  <a:pt x="9248775" y="4348544"/>
                </a:moveTo>
                <a:lnTo>
                  <a:pt x="9120759" y="4384421"/>
                </a:lnTo>
                <a:lnTo>
                  <a:pt x="9222359" y="4243705"/>
                </a:lnTo>
                <a:lnTo>
                  <a:pt x="9348406" y="4201097"/>
                </a:lnTo>
                <a:close/>
                <a:moveTo>
                  <a:pt x="9354439" y="4192397"/>
                </a:moveTo>
                <a:lnTo>
                  <a:pt x="9229027" y="4234815"/>
                </a:lnTo>
                <a:lnTo>
                  <a:pt x="9330627" y="4094734"/>
                </a:lnTo>
                <a:lnTo>
                  <a:pt x="9454070" y="4045585"/>
                </a:lnTo>
                <a:close/>
                <a:moveTo>
                  <a:pt x="9460167" y="4036251"/>
                </a:moveTo>
                <a:lnTo>
                  <a:pt x="9337357" y="4085146"/>
                </a:lnTo>
                <a:lnTo>
                  <a:pt x="9438195" y="3945763"/>
                </a:lnTo>
                <a:lnTo>
                  <a:pt x="9558845" y="3890201"/>
                </a:lnTo>
                <a:close/>
                <a:moveTo>
                  <a:pt x="9565894" y="3880041"/>
                </a:moveTo>
                <a:lnTo>
                  <a:pt x="9445816" y="3935286"/>
                </a:lnTo>
                <a:lnTo>
                  <a:pt x="9546019" y="3796792"/>
                </a:lnTo>
                <a:lnTo>
                  <a:pt x="9664065" y="3735007"/>
                </a:lnTo>
                <a:close/>
                <a:moveTo>
                  <a:pt x="9671621" y="3723894"/>
                </a:moveTo>
                <a:lnTo>
                  <a:pt x="9554401" y="3785235"/>
                </a:lnTo>
                <a:lnTo>
                  <a:pt x="9653842" y="3647821"/>
                </a:lnTo>
                <a:lnTo>
                  <a:pt x="9769031" y="3579940"/>
                </a:lnTo>
                <a:close/>
                <a:moveTo>
                  <a:pt x="9777285" y="3567684"/>
                </a:moveTo>
                <a:lnTo>
                  <a:pt x="9662985" y="3634994"/>
                </a:lnTo>
                <a:lnTo>
                  <a:pt x="9761665" y="3498850"/>
                </a:lnTo>
                <a:lnTo>
                  <a:pt x="9873742" y="3425127"/>
                </a:lnTo>
                <a:close/>
                <a:moveTo>
                  <a:pt x="9883013" y="3411538"/>
                </a:moveTo>
                <a:lnTo>
                  <a:pt x="9772206" y="3484372"/>
                </a:lnTo>
                <a:lnTo>
                  <a:pt x="9869488" y="3349943"/>
                </a:lnTo>
                <a:lnTo>
                  <a:pt x="9978263" y="3270822"/>
                </a:lnTo>
                <a:close/>
                <a:moveTo>
                  <a:pt x="9988741" y="3255328"/>
                </a:moveTo>
                <a:lnTo>
                  <a:pt x="9881489" y="3333369"/>
                </a:lnTo>
                <a:lnTo>
                  <a:pt x="9977310" y="3200972"/>
                </a:lnTo>
                <a:lnTo>
                  <a:pt x="10082467" y="3116898"/>
                </a:lnTo>
                <a:close/>
                <a:moveTo>
                  <a:pt x="10094468" y="3099118"/>
                </a:moveTo>
                <a:lnTo>
                  <a:pt x="9991281" y="3181668"/>
                </a:lnTo>
                <a:lnTo>
                  <a:pt x="10085133" y="3052001"/>
                </a:lnTo>
                <a:lnTo>
                  <a:pt x="10186226" y="2963609"/>
                </a:lnTo>
                <a:close/>
                <a:moveTo>
                  <a:pt x="10200195" y="2942971"/>
                </a:moveTo>
                <a:lnTo>
                  <a:pt x="10101770" y="3028950"/>
                </a:lnTo>
                <a:lnTo>
                  <a:pt x="10192956" y="2902966"/>
                </a:lnTo>
                <a:lnTo>
                  <a:pt x="10289222" y="2811336"/>
                </a:lnTo>
                <a:close/>
                <a:moveTo>
                  <a:pt x="10305923" y="2786761"/>
                </a:moveTo>
                <a:lnTo>
                  <a:pt x="10213340" y="2874899"/>
                </a:lnTo>
                <a:lnTo>
                  <a:pt x="10300716" y="2754249"/>
                </a:lnTo>
                <a:lnTo>
                  <a:pt x="10391140" y="2660650"/>
                </a:lnTo>
                <a:close/>
                <a:moveTo>
                  <a:pt x="10411651" y="2630551"/>
                </a:moveTo>
                <a:lnTo>
                  <a:pt x="10326815" y="2717800"/>
                </a:lnTo>
                <a:lnTo>
                  <a:pt x="10408539" y="2604897"/>
                </a:lnTo>
                <a:lnTo>
                  <a:pt x="10491089" y="2512822"/>
                </a:lnTo>
                <a:close/>
                <a:moveTo>
                  <a:pt x="10517378" y="2474341"/>
                </a:moveTo>
                <a:lnTo>
                  <a:pt x="10444162" y="2555939"/>
                </a:lnTo>
                <a:lnTo>
                  <a:pt x="10516362" y="2456180"/>
                </a:lnTo>
                <a:lnTo>
                  <a:pt x="10587292" y="2371090"/>
                </a:lnTo>
                <a:close/>
              </a:path>
            </a:pathLst>
          </a:custGeom>
          <a:solidFill>
            <a:srgbClr val="A7C1FF">
              <a:alpha val="3127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1"/>
            </a:gs>
            <a:gs pos="50000">
              <a:schemeClr val="accent1"/>
            </a:gs>
            <a:gs pos="100000">
              <a:schemeClr val="accent2"/>
            </a:gs>
          </a:gsLst>
          <a:lin ang="1680027"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88725" y="1028875"/>
            <a:ext cx="6766500" cy="15675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1pPr>
            <a:lvl2pPr lvl="1"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2pPr>
            <a:lvl3pPr lvl="2"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3pPr>
            <a:lvl4pPr lvl="3"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4pPr>
            <a:lvl5pPr lvl="4"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5pPr>
            <a:lvl6pPr lvl="5"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6pPr>
            <a:lvl7pPr lvl="6"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7pPr>
            <a:lvl8pPr lvl="7"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8pPr>
            <a:lvl9pPr lvl="8" rtl="0">
              <a:lnSpc>
                <a:spcPct val="90000"/>
              </a:lnSpc>
              <a:spcBef>
                <a:spcPts val="0"/>
              </a:spcBef>
              <a:spcAft>
                <a:spcPts val="0"/>
              </a:spcAft>
              <a:buClr>
                <a:schemeClr val="lt1"/>
              </a:buClr>
              <a:buSzPts val="6000"/>
              <a:buFont typeface="DM Serif Display"/>
              <a:buNone/>
              <a:defRPr sz="6000">
                <a:solidFill>
                  <a:schemeClr val="lt1"/>
                </a:solidFill>
                <a:latin typeface="DM Serif Display"/>
                <a:ea typeface="DM Serif Display"/>
                <a:cs typeface="DM Serif Display"/>
                <a:sym typeface="DM Serif Display"/>
              </a:defRPr>
            </a:lvl9pPr>
          </a:lstStyle>
          <a:p>
            <a:endParaRPr/>
          </a:p>
        </p:txBody>
      </p:sp>
      <p:sp>
        <p:nvSpPr>
          <p:cNvPr id="7" name="Google Shape;7;p1"/>
          <p:cNvSpPr txBox="1">
            <a:spLocks noGrp="1"/>
          </p:cNvSpPr>
          <p:nvPr>
            <p:ph type="body" idx="1"/>
          </p:nvPr>
        </p:nvSpPr>
        <p:spPr>
          <a:xfrm>
            <a:off x="1188725" y="2851925"/>
            <a:ext cx="6766500" cy="1567500"/>
          </a:xfrm>
          <a:prstGeom prst="rect">
            <a:avLst/>
          </a:prstGeom>
          <a:noFill/>
          <a:ln>
            <a:noFill/>
          </a:ln>
        </p:spPr>
        <p:txBody>
          <a:bodyPr spcFirstLastPara="1" wrap="square" lIns="0" tIns="0" rIns="0" bIns="0" anchor="t" anchorCtr="0">
            <a:noAutofit/>
          </a:bodyPr>
          <a:lstStyle>
            <a:lvl1pPr marL="457200" lvl="0" indent="-330200" rtl="0">
              <a:lnSpc>
                <a:spcPct val="115000"/>
              </a:lnSpc>
              <a:spcBef>
                <a:spcPts val="60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1pPr>
            <a:lvl2pPr marL="914400" lvl="1" indent="-330200" rtl="0">
              <a:lnSpc>
                <a:spcPct val="115000"/>
              </a:lnSpc>
              <a:spcBef>
                <a:spcPts val="0"/>
              </a:spcBef>
              <a:spcAft>
                <a:spcPts val="0"/>
              </a:spcAft>
              <a:buClr>
                <a:schemeClr val="dk2"/>
              </a:buClr>
              <a:buSzPts val="1600"/>
              <a:buFont typeface="Montserrat Light"/>
              <a:buChar char="-"/>
              <a:defRPr sz="1600">
                <a:solidFill>
                  <a:schemeClr val="lt1"/>
                </a:solidFill>
                <a:latin typeface="Montserrat Light"/>
                <a:ea typeface="Montserrat Light"/>
                <a:cs typeface="Montserrat Light"/>
                <a:sym typeface="Montserrat Light"/>
              </a:defRPr>
            </a:lvl2pPr>
            <a:lvl3pPr marL="1371600" lvl="2"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3pPr>
            <a:lvl4pPr marL="1828800" lvl="3"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4pPr>
            <a:lvl5pPr marL="2286000" lvl="4"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5pPr>
            <a:lvl6pPr marL="2743200" lvl="5"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6pPr>
            <a:lvl7pPr marL="3200400" lvl="6"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7pPr>
            <a:lvl8pPr marL="3657600" lvl="7"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8pPr>
            <a:lvl9pPr marL="4114800" lvl="8" indent="-330200" rtl="0">
              <a:lnSpc>
                <a:spcPct val="115000"/>
              </a:lnSpc>
              <a:spcBef>
                <a:spcPts val="0"/>
              </a:spcBef>
              <a:spcAft>
                <a:spcPts val="0"/>
              </a:spcAft>
              <a:buClr>
                <a:schemeClr val="accent2"/>
              </a:buClr>
              <a:buSzPts val="1600"/>
              <a:buFont typeface="Montserrat Light"/>
              <a:buChar char="■"/>
              <a:defRPr sz="1600">
                <a:solidFill>
                  <a:schemeClr val="lt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300">
                <a:solidFill>
                  <a:schemeClr val="dk2"/>
                </a:solidFill>
                <a:latin typeface="DM Serif Display"/>
                <a:ea typeface="DM Serif Display"/>
                <a:cs typeface="DM Serif Display"/>
                <a:sym typeface="DM Serif Display"/>
              </a:defRPr>
            </a:lvl1pPr>
            <a:lvl2pPr lvl="1" algn="r" rtl="0">
              <a:buNone/>
              <a:defRPr sz="1300">
                <a:solidFill>
                  <a:schemeClr val="dk2"/>
                </a:solidFill>
                <a:latin typeface="DM Serif Display"/>
                <a:ea typeface="DM Serif Display"/>
                <a:cs typeface="DM Serif Display"/>
                <a:sym typeface="DM Serif Display"/>
              </a:defRPr>
            </a:lvl2pPr>
            <a:lvl3pPr lvl="2" algn="r" rtl="0">
              <a:buNone/>
              <a:defRPr sz="1300">
                <a:solidFill>
                  <a:schemeClr val="dk2"/>
                </a:solidFill>
                <a:latin typeface="DM Serif Display"/>
                <a:ea typeface="DM Serif Display"/>
                <a:cs typeface="DM Serif Display"/>
                <a:sym typeface="DM Serif Display"/>
              </a:defRPr>
            </a:lvl3pPr>
            <a:lvl4pPr lvl="3" algn="r" rtl="0">
              <a:buNone/>
              <a:defRPr sz="1300">
                <a:solidFill>
                  <a:schemeClr val="dk2"/>
                </a:solidFill>
                <a:latin typeface="DM Serif Display"/>
                <a:ea typeface="DM Serif Display"/>
                <a:cs typeface="DM Serif Display"/>
                <a:sym typeface="DM Serif Display"/>
              </a:defRPr>
            </a:lvl4pPr>
            <a:lvl5pPr lvl="4" algn="r" rtl="0">
              <a:buNone/>
              <a:defRPr sz="1300">
                <a:solidFill>
                  <a:schemeClr val="dk2"/>
                </a:solidFill>
                <a:latin typeface="DM Serif Display"/>
                <a:ea typeface="DM Serif Display"/>
                <a:cs typeface="DM Serif Display"/>
                <a:sym typeface="DM Serif Display"/>
              </a:defRPr>
            </a:lvl5pPr>
            <a:lvl6pPr lvl="5" algn="r" rtl="0">
              <a:buNone/>
              <a:defRPr sz="1300">
                <a:solidFill>
                  <a:schemeClr val="dk2"/>
                </a:solidFill>
                <a:latin typeface="DM Serif Display"/>
                <a:ea typeface="DM Serif Display"/>
                <a:cs typeface="DM Serif Display"/>
                <a:sym typeface="DM Serif Display"/>
              </a:defRPr>
            </a:lvl6pPr>
            <a:lvl7pPr lvl="6" algn="r" rtl="0">
              <a:buNone/>
              <a:defRPr sz="1300">
                <a:solidFill>
                  <a:schemeClr val="dk2"/>
                </a:solidFill>
                <a:latin typeface="DM Serif Display"/>
                <a:ea typeface="DM Serif Display"/>
                <a:cs typeface="DM Serif Display"/>
                <a:sym typeface="DM Serif Display"/>
              </a:defRPr>
            </a:lvl7pPr>
            <a:lvl8pPr lvl="7" algn="r" rtl="0">
              <a:buNone/>
              <a:defRPr sz="1300">
                <a:solidFill>
                  <a:schemeClr val="dk2"/>
                </a:solidFill>
                <a:latin typeface="DM Serif Display"/>
                <a:ea typeface="DM Serif Display"/>
                <a:cs typeface="DM Serif Display"/>
                <a:sym typeface="DM Serif Display"/>
              </a:defRPr>
            </a:lvl8pPr>
            <a:lvl9pPr lvl="8" algn="r" rtl="0">
              <a:buNone/>
              <a:defRPr sz="1300">
                <a:solidFill>
                  <a:schemeClr val="dk2"/>
                </a:solidFill>
                <a:latin typeface="DM Serif Display"/>
                <a:ea typeface="DM Serif Display"/>
                <a:cs typeface="DM Serif Display"/>
                <a:sym typeface="DM Serif Display"/>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0"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6"/>
          <p:cNvSpPr txBox="1">
            <a:spLocks noGrp="1"/>
          </p:cNvSpPr>
          <p:nvPr>
            <p:ph type="ctrTitle"/>
          </p:nvPr>
        </p:nvSpPr>
        <p:spPr>
          <a:xfrm>
            <a:off x="387340" y="886050"/>
            <a:ext cx="6766500" cy="16857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id-ID" dirty="0"/>
              <a:t>Process </a:t>
            </a:r>
            <a:r>
              <a:rPr lang="id-ID" dirty="0">
                <a:solidFill>
                  <a:schemeClr val="accent6"/>
                </a:solidFill>
              </a:rPr>
              <a:t>Explorer</a:t>
            </a:r>
            <a:endParaRPr dirty="0">
              <a:solidFill>
                <a:schemeClr val="accent6"/>
              </a:solidFill>
            </a:endParaRPr>
          </a:p>
        </p:txBody>
      </p:sp>
      <p:sp>
        <p:nvSpPr>
          <p:cNvPr id="2" name="TextBox 1">
            <a:extLst>
              <a:ext uri="{FF2B5EF4-FFF2-40B4-BE49-F238E27FC236}">
                <a16:creationId xmlns:a16="http://schemas.microsoft.com/office/drawing/2014/main" id="{B3AF59D3-EDD6-4ED9-8655-FDC1A3818DC6}"/>
              </a:ext>
            </a:extLst>
          </p:cNvPr>
          <p:cNvSpPr txBox="1"/>
          <p:nvPr/>
        </p:nvSpPr>
        <p:spPr>
          <a:xfrm>
            <a:off x="6859400" y="4647130"/>
            <a:ext cx="2284600" cy="307777"/>
          </a:xfrm>
          <a:prstGeom prst="rect">
            <a:avLst/>
          </a:prstGeom>
          <a:noFill/>
        </p:spPr>
        <p:txBody>
          <a:bodyPr wrap="none" rtlCol="0">
            <a:spAutoFit/>
          </a:bodyPr>
          <a:lstStyle/>
          <a:p>
            <a:r>
              <a:rPr lang="id-ID" dirty="0">
                <a:solidFill>
                  <a:schemeClr val="bg1"/>
                </a:solidFill>
              </a:rPr>
              <a:t>By: Mohammad Basmalah</a:t>
            </a:r>
            <a:endParaRPr lang="en-ID"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A646-B74F-42AA-AE55-7223DBC7E4B9}"/>
              </a:ext>
            </a:extLst>
          </p:cNvPr>
          <p:cNvSpPr>
            <a:spLocks noGrp="1"/>
          </p:cNvSpPr>
          <p:nvPr>
            <p:ph type="ctrTitle"/>
          </p:nvPr>
        </p:nvSpPr>
        <p:spPr>
          <a:xfrm>
            <a:off x="3029350" y="2245500"/>
            <a:ext cx="3085299" cy="652500"/>
          </a:xfrm>
        </p:spPr>
        <p:txBody>
          <a:bodyPr/>
          <a:lstStyle/>
          <a:p>
            <a:r>
              <a:rPr lang="id-ID" dirty="0"/>
              <a:t>Thank </a:t>
            </a:r>
            <a:r>
              <a:rPr lang="id-ID" dirty="0">
                <a:solidFill>
                  <a:schemeClr val="accent6"/>
                </a:solidFill>
              </a:rPr>
              <a:t>You</a:t>
            </a:r>
            <a:endParaRPr lang="en-ID" dirty="0">
              <a:solidFill>
                <a:schemeClr val="accent6"/>
              </a:solidFill>
            </a:endParaRPr>
          </a:p>
        </p:txBody>
      </p:sp>
    </p:spTree>
    <p:extLst>
      <p:ext uri="{BB962C8B-B14F-4D97-AF65-F5344CB8AC3E}">
        <p14:creationId xmlns:p14="http://schemas.microsoft.com/office/powerpoint/2010/main" val="74151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ctrTitle"/>
          </p:nvPr>
        </p:nvSpPr>
        <p:spPr>
          <a:xfrm>
            <a:off x="140761" y="179115"/>
            <a:ext cx="6766500" cy="71265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6"/>
                </a:solidFill>
              </a:rPr>
              <a:t>1</a:t>
            </a:r>
            <a:r>
              <a:rPr lang="en" sz="3600" dirty="0">
                <a:solidFill>
                  <a:schemeClr val="accent6"/>
                </a:solidFill>
              </a:rPr>
              <a:t>.</a:t>
            </a:r>
            <a:r>
              <a:rPr lang="id-ID" sz="3600" dirty="0">
                <a:solidFill>
                  <a:schemeClr val="accent6"/>
                </a:solidFill>
              </a:rPr>
              <a:t> </a:t>
            </a:r>
            <a:r>
              <a:rPr lang="id-ID" dirty="0"/>
              <a:t>Proses explorer</a:t>
            </a:r>
            <a:endParaRPr dirty="0"/>
          </a:p>
        </p:txBody>
      </p:sp>
      <p:sp>
        <p:nvSpPr>
          <p:cNvPr id="9" name="TextBox 8">
            <a:extLst>
              <a:ext uri="{FF2B5EF4-FFF2-40B4-BE49-F238E27FC236}">
                <a16:creationId xmlns:a16="http://schemas.microsoft.com/office/drawing/2014/main" id="{F5F6B049-8AF0-4280-98EF-C423EA1CF6B4}"/>
              </a:ext>
            </a:extLst>
          </p:cNvPr>
          <p:cNvSpPr txBox="1"/>
          <p:nvPr/>
        </p:nvSpPr>
        <p:spPr>
          <a:xfrm>
            <a:off x="522443" y="909756"/>
            <a:ext cx="8099113" cy="3323987"/>
          </a:xfrm>
          <a:prstGeom prst="rect">
            <a:avLst/>
          </a:prstGeom>
          <a:noFill/>
        </p:spPr>
        <p:txBody>
          <a:bodyPr wrap="square">
            <a:spAutoFit/>
          </a:bodyPr>
          <a:lstStyle/>
          <a:p>
            <a:pPr algn="just" fontAlgn="base"/>
            <a:r>
              <a:rPr lang="en-ID" b="1" i="0" dirty="0">
                <a:solidFill>
                  <a:schemeClr val="bg1"/>
                </a:solidFill>
                <a:effectLst/>
                <a:latin typeface="inherit"/>
              </a:rPr>
              <a:t>Process Explorer</a:t>
            </a:r>
            <a:r>
              <a:rPr lang="en-ID" b="0" i="0" dirty="0">
                <a:solidFill>
                  <a:schemeClr val="bg1"/>
                </a:solidFill>
                <a:effectLst/>
                <a:latin typeface="Lucida Grande"/>
              </a:rPr>
              <a:t> </a:t>
            </a:r>
            <a:r>
              <a:rPr lang="en-ID" b="0" i="0" dirty="0" err="1">
                <a:solidFill>
                  <a:schemeClr val="bg1"/>
                </a:solidFill>
                <a:effectLst/>
                <a:latin typeface="Lucida Grande"/>
              </a:rPr>
              <a:t>adalah</a:t>
            </a:r>
            <a:r>
              <a:rPr lang="en-ID" b="0" i="0" dirty="0">
                <a:solidFill>
                  <a:schemeClr val="bg1"/>
                </a:solidFill>
                <a:effectLst/>
                <a:latin typeface="Lucida Grande"/>
              </a:rPr>
              <a:t> program </a:t>
            </a:r>
            <a:r>
              <a:rPr lang="en-ID" b="0" i="0" dirty="0" err="1">
                <a:solidFill>
                  <a:schemeClr val="bg1"/>
                </a:solidFill>
                <a:effectLst/>
                <a:latin typeface="Lucida Grande"/>
              </a:rPr>
              <a:t>komputer</a:t>
            </a:r>
            <a:r>
              <a:rPr lang="en-ID" b="0" i="0" dirty="0">
                <a:solidFill>
                  <a:schemeClr val="bg1"/>
                </a:solidFill>
                <a:effectLst/>
                <a:latin typeface="Lucida Grande"/>
              </a:rPr>
              <a:t> freeware </a:t>
            </a:r>
            <a:r>
              <a:rPr lang="en-ID" b="0" i="0" dirty="0" err="1">
                <a:solidFill>
                  <a:schemeClr val="bg1"/>
                </a:solidFill>
                <a:effectLst/>
                <a:latin typeface="Lucida Grande"/>
              </a:rPr>
              <a:t>untuk</a:t>
            </a:r>
            <a:r>
              <a:rPr lang="en-ID" b="0" i="0" dirty="0">
                <a:solidFill>
                  <a:schemeClr val="bg1"/>
                </a:solidFill>
                <a:effectLst/>
                <a:latin typeface="Lucida Grande"/>
              </a:rPr>
              <a:t> Microsoft Windows </a:t>
            </a:r>
            <a:r>
              <a:rPr lang="en-ID" b="0" i="0" dirty="0" err="1">
                <a:solidFill>
                  <a:schemeClr val="bg1"/>
                </a:solidFill>
                <a:effectLst/>
                <a:latin typeface="Lucida Grande"/>
              </a:rPr>
              <a:t>diciptakan</a:t>
            </a:r>
            <a:r>
              <a:rPr lang="en-ID" b="0" i="0" dirty="0">
                <a:solidFill>
                  <a:schemeClr val="bg1"/>
                </a:solidFill>
                <a:effectLst/>
                <a:latin typeface="Lucida Grande"/>
              </a:rPr>
              <a:t> oleh </a:t>
            </a:r>
            <a:r>
              <a:rPr lang="en-ID" b="0" i="0" dirty="0" err="1">
                <a:solidFill>
                  <a:schemeClr val="bg1"/>
                </a:solidFill>
                <a:effectLst/>
                <a:latin typeface="Lucida Grande"/>
              </a:rPr>
              <a:t>Sysinternals</a:t>
            </a:r>
            <a:r>
              <a:rPr lang="en-ID" b="0" i="0" dirty="0">
                <a:solidFill>
                  <a:schemeClr val="bg1"/>
                </a:solidFill>
                <a:effectLst/>
                <a:latin typeface="Lucida Grande"/>
              </a:rPr>
              <a:t>, yang </a:t>
            </a:r>
            <a:r>
              <a:rPr lang="en-ID" b="0" i="0" dirty="0" err="1">
                <a:solidFill>
                  <a:schemeClr val="bg1"/>
                </a:solidFill>
                <a:effectLst/>
                <a:latin typeface="Lucida Grande"/>
              </a:rPr>
              <a:t>telah</a:t>
            </a:r>
            <a:r>
              <a:rPr lang="en-ID" b="0" i="0" dirty="0">
                <a:solidFill>
                  <a:schemeClr val="bg1"/>
                </a:solidFill>
                <a:effectLst/>
                <a:latin typeface="Lucida Grande"/>
              </a:rPr>
              <a:t> </a:t>
            </a:r>
            <a:r>
              <a:rPr lang="en-ID" b="0" i="0" dirty="0" err="1">
                <a:solidFill>
                  <a:schemeClr val="bg1"/>
                </a:solidFill>
                <a:effectLst/>
                <a:latin typeface="Lucida Grande"/>
              </a:rPr>
              <a:t>diakuisisi</a:t>
            </a:r>
            <a:r>
              <a:rPr lang="en-ID" b="0" i="0" dirty="0">
                <a:solidFill>
                  <a:schemeClr val="bg1"/>
                </a:solidFill>
                <a:effectLst/>
                <a:latin typeface="Lucida Grande"/>
              </a:rPr>
              <a:t> oleh Microsoft Corporation.</a:t>
            </a:r>
          </a:p>
          <a:p>
            <a:pPr algn="just" fontAlgn="base"/>
            <a:r>
              <a:rPr lang="en-ID" b="0" i="0" dirty="0">
                <a:solidFill>
                  <a:schemeClr val="bg1"/>
                </a:solidFill>
                <a:effectLst/>
                <a:latin typeface="Lucida Grande"/>
              </a:rPr>
              <a:t>Process Explorer </a:t>
            </a:r>
            <a:r>
              <a:rPr lang="en-ID" b="0" i="0" dirty="0" err="1">
                <a:solidFill>
                  <a:schemeClr val="bg1"/>
                </a:solidFill>
                <a:effectLst/>
                <a:latin typeface="Lucida Grande"/>
              </a:rPr>
              <a:t>adalah</a:t>
            </a:r>
            <a:r>
              <a:rPr lang="en-ID" b="0" i="0" dirty="0">
                <a:solidFill>
                  <a:schemeClr val="bg1"/>
                </a:solidFill>
                <a:effectLst/>
                <a:latin typeface="Lucida Grande"/>
              </a:rPr>
              <a:t> </a:t>
            </a:r>
            <a:r>
              <a:rPr lang="en-ID" b="0" i="0" dirty="0" err="1">
                <a:solidFill>
                  <a:schemeClr val="bg1"/>
                </a:solidFill>
                <a:effectLst/>
                <a:latin typeface="Lucida Grande"/>
              </a:rPr>
              <a:t>sistem</a:t>
            </a:r>
            <a:r>
              <a:rPr lang="en-ID" b="0" i="0" dirty="0">
                <a:solidFill>
                  <a:schemeClr val="bg1"/>
                </a:solidFill>
                <a:effectLst/>
                <a:latin typeface="Lucida Grande"/>
              </a:rPr>
              <a:t> </a:t>
            </a:r>
            <a:r>
              <a:rPr lang="en-ID" b="0" i="0" dirty="0" err="1">
                <a:solidFill>
                  <a:schemeClr val="bg1"/>
                </a:solidFill>
                <a:effectLst/>
                <a:latin typeface="Lucida Grande"/>
              </a:rPr>
              <a:t>pemantauan</a:t>
            </a:r>
            <a:r>
              <a:rPr lang="en-ID" b="0" i="0" dirty="0">
                <a:solidFill>
                  <a:schemeClr val="bg1"/>
                </a:solidFill>
                <a:effectLst/>
                <a:latin typeface="Lucida Grande"/>
              </a:rPr>
              <a:t> dan </a:t>
            </a:r>
            <a:r>
              <a:rPr lang="en-ID" b="0" i="0" dirty="0" err="1">
                <a:solidFill>
                  <a:schemeClr val="bg1"/>
                </a:solidFill>
                <a:effectLst/>
                <a:latin typeface="Lucida Grande"/>
              </a:rPr>
              <a:t>utilitas</a:t>
            </a:r>
            <a:r>
              <a:rPr lang="en-ID" b="0" i="0" dirty="0">
                <a:solidFill>
                  <a:schemeClr val="bg1"/>
                </a:solidFill>
                <a:effectLst/>
                <a:latin typeface="Lucida Grande"/>
              </a:rPr>
              <a:t> </a:t>
            </a:r>
            <a:r>
              <a:rPr lang="en-ID" b="0" i="0" dirty="0" err="1">
                <a:solidFill>
                  <a:schemeClr val="bg1"/>
                </a:solidFill>
                <a:effectLst/>
                <a:latin typeface="Lucida Grande"/>
              </a:rPr>
              <a:t>pemeriksaan</a:t>
            </a:r>
            <a:r>
              <a:rPr lang="en-ID" b="0" i="0" dirty="0">
                <a:solidFill>
                  <a:schemeClr val="bg1"/>
                </a:solidFill>
                <a:effectLst/>
                <a:latin typeface="Lucida Grande"/>
              </a:rPr>
              <a:t>. </a:t>
            </a:r>
            <a:r>
              <a:rPr lang="en-ID" b="0" i="0" dirty="0" err="1">
                <a:solidFill>
                  <a:schemeClr val="bg1"/>
                </a:solidFill>
                <a:effectLst/>
                <a:latin typeface="Lucida Grande"/>
              </a:rPr>
              <a:t>Ini</a:t>
            </a:r>
            <a:r>
              <a:rPr lang="en-ID" b="0" i="0" dirty="0">
                <a:solidFill>
                  <a:schemeClr val="bg1"/>
                </a:solidFill>
                <a:effectLst/>
                <a:latin typeface="Lucida Grande"/>
              </a:rPr>
              <a:t> </a:t>
            </a:r>
            <a:r>
              <a:rPr lang="en-ID" b="0" i="0" dirty="0" err="1">
                <a:solidFill>
                  <a:schemeClr val="bg1"/>
                </a:solidFill>
                <a:effectLst/>
                <a:latin typeface="Lucida Grande"/>
              </a:rPr>
              <a:t>menyediakan</a:t>
            </a:r>
            <a:r>
              <a:rPr lang="en-ID" b="0" i="0" dirty="0">
                <a:solidFill>
                  <a:schemeClr val="bg1"/>
                </a:solidFill>
                <a:effectLst/>
                <a:latin typeface="Lucida Grande"/>
              </a:rPr>
              <a:t> </a:t>
            </a:r>
            <a:r>
              <a:rPr lang="en-ID" b="0" i="0" dirty="0" err="1">
                <a:solidFill>
                  <a:schemeClr val="bg1"/>
                </a:solidFill>
                <a:effectLst/>
                <a:latin typeface="Lucida Grande"/>
              </a:rPr>
              <a:t>fungsionalitas</a:t>
            </a:r>
            <a:r>
              <a:rPr lang="en-ID" b="0" i="0" dirty="0">
                <a:solidFill>
                  <a:schemeClr val="bg1"/>
                </a:solidFill>
                <a:effectLst/>
                <a:latin typeface="Lucida Grande"/>
              </a:rPr>
              <a:t> Windows Task Manager </a:t>
            </a:r>
            <a:r>
              <a:rPr lang="en-ID" b="0" i="0" dirty="0" err="1">
                <a:solidFill>
                  <a:schemeClr val="bg1"/>
                </a:solidFill>
                <a:effectLst/>
                <a:latin typeface="Lucida Grande"/>
              </a:rPr>
              <a:t>bersama</a:t>
            </a:r>
            <a:r>
              <a:rPr lang="en-ID" b="0" i="0" dirty="0">
                <a:solidFill>
                  <a:schemeClr val="bg1"/>
                </a:solidFill>
                <a:effectLst/>
                <a:latin typeface="Lucida Grande"/>
              </a:rPr>
              <a:t> </a:t>
            </a:r>
            <a:r>
              <a:rPr lang="en-ID" b="0" i="0" dirty="0" err="1">
                <a:solidFill>
                  <a:schemeClr val="bg1"/>
                </a:solidFill>
                <a:effectLst/>
                <a:latin typeface="Lucida Grande"/>
              </a:rPr>
              <a:t>dengan</a:t>
            </a:r>
            <a:r>
              <a:rPr lang="en-ID" b="0" i="0" dirty="0">
                <a:solidFill>
                  <a:schemeClr val="bg1"/>
                </a:solidFill>
                <a:effectLst/>
                <a:latin typeface="Lucida Grande"/>
              </a:rPr>
              <a:t> </a:t>
            </a:r>
            <a:r>
              <a:rPr lang="en-ID" b="0" i="0" dirty="0" err="1">
                <a:solidFill>
                  <a:schemeClr val="bg1"/>
                </a:solidFill>
                <a:effectLst/>
                <a:latin typeface="Lucida Grande"/>
              </a:rPr>
              <a:t>satu</a:t>
            </a:r>
            <a:r>
              <a:rPr lang="en-ID" b="0" i="0" dirty="0">
                <a:solidFill>
                  <a:schemeClr val="bg1"/>
                </a:solidFill>
                <a:effectLst/>
                <a:latin typeface="Lucida Grande"/>
              </a:rPr>
              <a:t> set kaya </a:t>
            </a:r>
            <a:r>
              <a:rPr lang="en-ID" b="0" i="0" dirty="0" err="1">
                <a:solidFill>
                  <a:schemeClr val="bg1"/>
                </a:solidFill>
                <a:effectLst/>
                <a:latin typeface="Lucida Grande"/>
              </a:rPr>
              <a:t>fitur</a:t>
            </a:r>
            <a:r>
              <a:rPr lang="en-ID" b="0" i="0" dirty="0">
                <a:solidFill>
                  <a:schemeClr val="bg1"/>
                </a:solidFill>
                <a:effectLst/>
                <a:latin typeface="Lucida Grande"/>
              </a:rPr>
              <a:t> </a:t>
            </a:r>
            <a:r>
              <a:rPr lang="en-ID" b="0" i="0" dirty="0" err="1">
                <a:solidFill>
                  <a:schemeClr val="bg1"/>
                </a:solidFill>
                <a:effectLst/>
                <a:latin typeface="Lucida Grande"/>
              </a:rPr>
              <a:t>untuk</a:t>
            </a:r>
            <a:r>
              <a:rPr lang="en-ID" b="0" i="0" dirty="0">
                <a:solidFill>
                  <a:schemeClr val="bg1"/>
                </a:solidFill>
                <a:effectLst/>
                <a:latin typeface="Lucida Grande"/>
              </a:rPr>
              <a:t> </a:t>
            </a:r>
            <a:r>
              <a:rPr lang="en-ID" b="0" i="0" dirty="0" err="1">
                <a:solidFill>
                  <a:schemeClr val="bg1"/>
                </a:solidFill>
                <a:effectLst/>
                <a:latin typeface="Lucida Grande"/>
              </a:rPr>
              <a:t>mengumpulkan</a:t>
            </a:r>
            <a:r>
              <a:rPr lang="en-ID" b="0" i="0" dirty="0">
                <a:solidFill>
                  <a:schemeClr val="bg1"/>
                </a:solidFill>
                <a:effectLst/>
                <a:latin typeface="Lucida Grande"/>
              </a:rPr>
              <a:t> </a:t>
            </a:r>
            <a:r>
              <a:rPr lang="en-ID" b="0" i="0" dirty="0" err="1">
                <a:solidFill>
                  <a:schemeClr val="bg1"/>
                </a:solidFill>
                <a:effectLst/>
                <a:latin typeface="Lucida Grande"/>
              </a:rPr>
              <a:t>informasi</a:t>
            </a:r>
            <a:r>
              <a:rPr lang="en-ID" b="0" i="0" dirty="0">
                <a:solidFill>
                  <a:schemeClr val="bg1"/>
                </a:solidFill>
                <a:effectLst/>
                <a:latin typeface="Lucida Grande"/>
              </a:rPr>
              <a:t> </a:t>
            </a:r>
            <a:r>
              <a:rPr lang="en-ID" b="0" i="0" dirty="0" err="1">
                <a:solidFill>
                  <a:schemeClr val="bg1"/>
                </a:solidFill>
                <a:effectLst/>
                <a:latin typeface="Lucida Grande"/>
              </a:rPr>
              <a:t>tentang</a:t>
            </a:r>
            <a:r>
              <a:rPr lang="en-ID" b="0" i="0" dirty="0">
                <a:solidFill>
                  <a:schemeClr val="bg1"/>
                </a:solidFill>
                <a:effectLst/>
                <a:latin typeface="Lucida Grande"/>
              </a:rPr>
              <a:t> proses yang </a:t>
            </a:r>
            <a:r>
              <a:rPr lang="en-ID" b="0" i="0" dirty="0" err="1">
                <a:solidFill>
                  <a:schemeClr val="bg1"/>
                </a:solidFill>
                <a:effectLst/>
                <a:latin typeface="Lucida Grande"/>
              </a:rPr>
              <a:t>berjalan</a:t>
            </a:r>
            <a:r>
              <a:rPr lang="en-ID" b="0" i="0" dirty="0">
                <a:solidFill>
                  <a:schemeClr val="bg1"/>
                </a:solidFill>
                <a:effectLst/>
                <a:latin typeface="Lucida Grande"/>
              </a:rPr>
              <a:t> pada </a:t>
            </a:r>
            <a:r>
              <a:rPr lang="en-ID" b="0" i="0" dirty="0" err="1">
                <a:solidFill>
                  <a:schemeClr val="bg1"/>
                </a:solidFill>
                <a:effectLst/>
                <a:latin typeface="Lucida Grande"/>
              </a:rPr>
              <a:t>sistem</a:t>
            </a:r>
            <a:r>
              <a:rPr lang="en-ID" b="0" i="0" dirty="0">
                <a:solidFill>
                  <a:schemeClr val="bg1"/>
                </a:solidFill>
                <a:effectLst/>
                <a:latin typeface="Lucida Grande"/>
              </a:rPr>
              <a:t> </a:t>
            </a:r>
            <a:r>
              <a:rPr lang="en-ID" b="0" i="0" dirty="0" err="1">
                <a:solidFill>
                  <a:schemeClr val="bg1"/>
                </a:solidFill>
                <a:effectLst/>
                <a:latin typeface="Lucida Grande"/>
              </a:rPr>
              <a:t>pengguna</a:t>
            </a:r>
            <a:r>
              <a:rPr lang="en-ID" b="0" i="0" dirty="0">
                <a:solidFill>
                  <a:schemeClr val="bg1"/>
                </a:solidFill>
                <a:effectLst/>
                <a:latin typeface="Lucida Grande"/>
              </a:rPr>
              <a:t>. Hal </a:t>
            </a:r>
            <a:r>
              <a:rPr lang="en-ID" b="0" i="0" dirty="0" err="1">
                <a:solidFill>
                  <a:schemeClr val="bg1"/>
                </a:solidFill>
                <a:effectLst/>
                <a:latin typeface="Lucida Grande"/>
              </a:rPr>
              <a:t>ini</a:t>
            </a:r>
            <a:r>
              <a:rPr lang="en-ID" b="0" i="0" dirty="0">
                <a:solidFill>
                  <a:schemeClr val="bg1"/>
                </a:solidFill>
                <a:effectLst/>
                <a:latin typeface="Lucida Grande"/>
              </a:rPr>
              <a:t>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digunakan</a:t>
            </a:r>
            <a:r>
              <a:rPr lang="en-ID" b="0" i="0" dirty="0">
                <a:solidFill>
                  <a:schemeClr val="bg1"/>
                </a:solidFill>
                <a:effectLst/>
                <a:latin typeface="Lucida Grande"/>
              </a:rPr>
              <a:t> </a:t>
            </a:r>
            <a:r>
              <a:rPr lang="en-ID" b="0" i="0" dirty="0" err="1">
                <a:solidFill>
                  <a:schemeClr val="bg1"/>
                </a:solidFill>
                <a:effectLst/>
                <a:latin typeface="Lucida Grande"/>
              </a:rPr>
              <a:t>sebagai</a:t>
            </a:r>
            <a:r>
              <a:rPr lang="en-ID" b="0" i="0" dirty="0">
                <a:solidFill>
                  <a:schemeClr val="bg1"/>
                </a:solidFill>
                <a:effectLst/>
                <a:latin typeface="Lucida Grande"/>
              </a:rPr>
              <a:t> </a:t>
            </a:r>
            <a:r>
              <a:rPr lang="en-ID" b="0" i="0" dirty="0" err="1">
                <a:solidFill>
                  <a:schemeClr val="bg1"/>
                </a:solidFill>
                <a:effectLst/>
                <a:latin typeface="Lucida Grande"/>
              </a:rPr>
              <a:t>langkah</a:t>
            </a:r>
            <a:r>
              <a:rPr lang="en-ID" b="0" i="0" dirty="0">
                <a:solidFill>
                  <a:schemeClr val="bg1"/>
                </a:solidFill>
                <a:effectLst/>
                <a:latin typeface="Lucida Grande"/>
              </a:rPr>
              <a:t> </a:t>
            </a:r>
            <a:r>
              <a:rPr lang="en-ID" b="0" i="0" dirty="0" err="1">
                <a:solidFill>
                  <a:schemeClr val="bg1"/>
                </a:solidFill>
                <a:effectLst/>
                <a:latin typeface="Lucida Grande"/>
              </a:rPr>
              <a:t>pertama</a:t>
            </a:r>
            <a:r>
              <a:rPr lang="en-ID" b="0" i="0" dirty="0">
                <a:solidFill>
                  <a:schemeClr val="bg1"/>
                </a:solidFill>
                <a:effectLst/>
                <a:latin typeface="Lucida Grande"/>
              </a:rPr>
              <a:t> </a:t>
            </a:r>
            <a:r>
              <a:rPr lang="en-ID" b="0" i="0" dirty="0" err="1">
                <a:solidFill>
                  <a:schemeClr val="bg1"/>
                </a:solidFill>
                <a:effectLst/>
                <a:latin typeface="Lucida Grande"/>
              </a:rPr>
              <a:t>dalam</a:t>
            </a:r>
            <a:r>
              <a:rPr lang="en-ID" b="0" i="0" dirty="0">
                <a:solidFill>
                  <a:schemeClr val="bg1"/>
                </a:solidFill>
                <a:effectLst/>
                <a:latin typeface="Lucida Grande"/>
              </a:rPr>
              <a:t> debugging </a:t>
            </a:r>
            <a:r>
              <a:rPr lang="en-ID" b="0" i="0" dirty="0" err="1">
                <a:solidFill>
                  <a:schemeClr val="bg1"/>
                </a:solidFill>
                <a:effectLst/>
                <a:latin typeface="Lucida Grande"/>
              </a:rPr>
              <a:t>perangkat</a:t>
            </a:r>
            <a:r>
              <a:rPr lang="en-ID" b="0" i="0" dirty="0">
                <a:solidFill>
                  <a:schemeClr val="bg1"/>
                </a:solidFill>
                <a:effectLst/>
                <a:latin typeface="Lucida Grande"/>
              </a:rPr>
              <a:t> </a:t>
            </a:r>
            <a:r>
              <a:rPr lang="en-ID" b="0" i="0" dirty="0" err="1">
                <a:solidFill>
                  <a:schemeClr val="bg1"/>
                </a:solidFill>
                <a:effectLst/>
                <a:latin typeface="Lucida Grande"/>
              </a:rPr>
              <a:t>lunak</a:t>
            </a:r>
            <a:r>
              <a:rPr lang="en-ID" b="0" i="0" dirty="0">
                <a:solidFill>
                  <a:schemeClr val="bg1"/>
                </a:solidFill>
                <a:effectLst/>
                <a:latin typeface="Lucida Grande"/>
              </a:rPr>
              <a:t> </a:t>
            </a:r>
            <a:r>
              <a:rPr lang="en-ID" b="0" i="0" dirty="0" err="1">
                <a:solidFill>
                  <a:schemeClr val="bg1"/>
                </a:solidFill>
                <a:effectLst/>
                <a:latin typeface="Lucida Grande"/>
              </a:rPr>
              <a:t>atau</a:t>
            </a:r>
            <a:r>
              <a:rPr lang="en-ID" b="0" i="0" dirty="0">
                <a:solidFill>
                  <a:schemeClr val="bg1"/>
                </a:solidFill>
                <a:effectLst/>
                <a:latin typeface="Lucida Grande"/>
              </a:rPr>
              <a:t> </a:t>
            </a:r>
            <a:r>
              <a:rPr lang="en-ID" b="0" i="0" dirty="0" err="1">
                <a:solidFill>
                  <a:schemeClr val="bg1"/>
                </a:solidFill>
                <a:effectLst/>
                <a:latin typeface="Lucida Grande"/>
              </a:rPr>
              <a:t>sistem</a:t>
            </a:r>
            <a:r>
              <a:rPr lang="en-ID" b="0" i="0" dirty="0">
                <a:solidFill>
                  <a:schemeClr val="bg1"/>
                </a:solidFill>
                <a:effectLst/>
                <a:latin typeface="Lucida Grande"/>
              </a:rPr>
              <a:t> </a:t>
            </a:r>
            <a:r>
              <a:rPr lang="en-ID" b="0" i="0" dirty="0" err="1">
                <a:solidFill>
                  <a:schemeClr val="bg1"/>
                </a:solidFill>
                <a:effectLst/>
                <a:latin typeface="Lucida Grande"/>
              </a:rPr>
              <a:t>masalah</a:t>
            </a:r>
            <a:r>
              <a:rPr lang="en-ID" b="0" i="0" dirty="0">
                <a:solidFill>
                  <a:schemeClr val="bg1"/>
                </a:solidFill>
                <a:effectLst/>
                <a:latin typeface="Lucida Grande"/>
              </a:rPr>
              <a:t>.</a:t>
            </a:r>
            <a:endParaRPr lang="id-ID" b="0" i="0" dirty="0">
              <a:solidFill>
                <a:schemeClr val="bg1"/>
              </a:solidFill>
              <a:effectLst/>
              <a:latin typeface="Lucida Grande"/>
            </a:endParaRPr>
          </a:p>
          <a:p>
            <a:pPr algn="just" fontAlgn="base"/>
            <a:endParaRPr lang="id-ID" dirty="0">
              <a:solidFill>
                <a:schemeClr val="bg1"/>
              </a:solidFill>
              <a:latin typeface="Lucida Grande"/>
            </a:endParaRPr>
          </a:p>
          <a:p>
            <a:pPr algn="just" fontAlgn="base"/>
            <a:r>
              <a:rPr lang="en-ID" b="0" i="0" dirty="0">
                <a:solidFill>
                  <a:schemeClr val="bg1"/>
                </a:solidFill>
                <a:effectLst/>
                <a:latin typeface="Lucida Grande"/>
              </a:rPr>
              <a:t>Process Explorer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digunakan</a:t>
            </a:r>
            <a:r>
              <a:rPr lang="en-ID" b="0" i="0" dirty="0">
                <a:solidFill>
                  <a:schemeClr val="bg1"/>
                </a:solidFill>
                <a:effectLst/>
                <a:latin typeface="Lucida Grande"/>
              </a:rPr>
              <a:t> </a:t>
            </a:r>
            <a:r>
              <a:rPr lang="en-ID" b="0" i="0" dirty="0" err="1">
                <a:solidFill>
                  <a:schemeClr val="bg1"/>
                </a:solidFill>
                <a:effectLst/>
                <a:latin typeface="Lucida Grande"/>
              </a:rPr>
              <a:t>untuk</a:t>
            </a:r>
            <a:r>
              <a:rPr lang="en-ID" b="0" i="0" dirty="0">
                <a:solidFill>
                  <a:schemeClr val="bg1"/>
                </a:solidFill>
                <a:effectLst/>
                <a:latin typeface="Lucida Grande"/>
              </a:rPr>
              <a:t> </a:t>
            </a:r>
            <a:r>
              <a:rPr lang="en-ID" b="0" i="0" dirty="0" err="1">
                <a:solidFill>
                  <a:schemeClr val="bg1"/>
                </a:solidFill>
                <a:effectLst/>
                <a:latin typeface="Lucida Grande"/>
              </a:rPr>
              <a:t>melacak</a:t>
            </a:r>
            <a:r>
              <a:rPr lang="en-ID" b="0" i="0" dirty="0">
                <a:solidFill>
                  <a:schemeClr val="bg1"/>
                </a:solidFill>
                <a:effectLst/>
                <a:latin typeface="Lucida Grande"/>
              </a:rPr>
              <a:t> </a:t>
            </a:r>
            <a:r>
              <a:rPr lang="en-ID" b="0" i="0" dirty="0" err="1">
                <a:solidFill>
                  <a:schemeClr val="bg1"/>
                </a:solidFill>
                <a:effectLst/>
                <a:latin typeface="Lucida Grande"/>
              </a:rPr>
              <a:t>masalah</a:t>
            </a:r>
            <a:r>
              <a:rPr lang="en-ID" b="0" i="0" dirty="0">
                <a:solidFill>
                  <a:schemeClr val="bg1"/>
                </a:solidFill>
                <a:effectLst/>
                <a:latin typeface="Lucida Grande"/>
              </a:rPr>
              <a:t>. </a:t>
            </a:r>
            <a:r>
              <a:rPr lang="en-ID" b="0" i="0" dirty="0" err="1">
                <a:solidFill>
                  <a:schemeClr val="bg1"/>
                </a:solidFill>
                <a:effectLst/>
                <a:latin typeface="Lucida Grande"/>
              </a:rPr>
              <a:t>Misalnya</a:t>
            </a:r>
            <a:r>
              <a:rPr lang="en-ID" b="0" i="0" dirty="0">
                <a:solidFill>
                  <a:schemeClr val="bg1"/>
                </a:solidFill>
                <a:effectLst/>
                <a:latin typeface="Lucida Grande"/>
              </a:rPr>
              <a:t>, </a:t>
            </a:r>
            <a:r>
              <a:rPr lang="en-ID" b="0" i="0" dirty="0" err="1">
                <a:solidFill>
                  <a:schemeClr val="bg1"/>
                </a:solidFill>
                <a:effectLst/>
                <a:latin typeface="Lucida Grande"/>
              </a:rPr>
              <a:t>menyediakan</a:t>
            </a:r>
            <a:r>
              <a:rPr lang="en-ID" b="0" i="0" dirty="0">
                <a:solidFill>
                  <a:schemeClr val="bg1"/>
                </a:solidFill>
                <a:effectLst/>
                <a:latin typeface="Lucida Grande"/>
              </a:rPr>
              <a:t> </a:t>
            </a:r>
            <a:r>
              <a:rPr lang="en-ID" b="0" i="0" dirty="0" err="1">
                <a:solidFill>
                  <a:schemeClr val="bg1"/>
                </a:solidFill>
                <a:effectLst/>
                <a:latin typeface="Lucida Grande"/>
              </a:rPr>
              <a:t>sarana</a:t>
            </a:r>
            <a:r>
              <a:rPr lang="en-ID" b="0" i="0" dirty="0">
                <a:solidFill>
                  <a:schemeClr val="bg1"/>
                </a:solidFill>
                <a:effectLst/>
                <a:latin typeface="Lucida Grande"/>
              </a:rPr>
              <a:t> </a:t>
            </a:r>
            <a:r>
              <a:rPr lang="en-ID" b="0" i="0" dirty="0" err="1">
                <a:solidFill>
                  <a:schemeClr val="bg1"/>
                </a:solidFill>
                <a:effectLst/>
                <a:latin typeface="Lucida Grande"/>
              </a:rPr>
              <a:t>untuk</a:t>
            </a:r>
            <a:r>
              <a:rPr lang="en-ID" b="0" i="0" dirty="0">
                <a:solidFill>
                  <a:schemeClr val="bg1"/>
                </a:solidFill>
                <a:effectLst/>
                <a:latin typeface="Lucida Grande"/>
              </a:rPr>
              <a:t> daftar </a:t>
            </a:r>
            <a:r>
              <a:rPr lang="en-ID" b="0" i="0" dirty="0" err="1">
                <a:solidFill>
                  <a:schemeClr val="bg1"/>
                </a:solidFill>
                <a:effectLst/>
                <a:latin typeface="Lucida Grande"/>
              </a:rPr>
              <a:t>atau</a:t>
            </a:r>
            <a:r>
              <a:rPr lang="en-ID" b="0" i="0" dirty="0">
                <a:solidFill>
                  <a:schemeClr val="bg1"/>
                </a:solidFill>
                <a:effectLst/>
                <a:latin typeface="Lucida Grande"/>
              </a:rPr>
              <a:t> </a:t>
            </a:r>
            <a:r>
              <a:rPr lang="en-ID" b="0" i="0" dirty="0" err="1">
                <a:solidFill>
                  <a:schemeClr val="bg1"/>
                </a:solidFill>
                <a:effectLst/>
                <a:latin typeface="Lucida Grande"/>
              </a:rPr>
              <a:t>mencari</a:t>
            </a:r>
            <a:r>
              <a:rPr lang="en-ID" b="0" i="0" dirty="0">
                <a:solidFill>
                  <a:schemeClr val="bg1"/>
                </a:solidFill>
                <a:effectLst/>
                <a:latin typeface="Lucida Grande"/>
              </a:rPr>
              <a:t> </a:t>
            </a:r>
            <a:r>
              <a:rPr lang="en-ID" b="0" i="0" dirty="0" err="1">
                <a:solidFill>
                  <a:schemeClr val="bg1"/>
                </a:solidFill>
                <a:effectLst/>
                <a:latin typeface="Lucida Grande"/>
              </a:rPr>
              <a:t>sumber</a:t>
            </a:r>
            <a:r>
              <a:rPr lang="en-ID" b="0" i="0" dirty="0">
                <a:solidFill>
                  <a:schemeClr val="bg1"/>
                </a:solidFill>
                <a:effectLst/>
                <a:latin typeface="Lucida Grande"/>
              </a:rPr>
              <a:t> </a:t>
            </a:r>
            <a:r>
              <a:rPr lang="en-ID" b="0" i="0" dirty="0" err="1">
                <a:solidFill>
                  <a:schemeClr val="bg1"/>
                </a:solidFill>
                <a:effectLst/>
                <a:latin typeface="Lucida Grande"/>
              </a:rPr>
              <a:t>daya</a:t>
            </a:r>
            <a:r>
              <a:rPr lang="en-ID" b="0" i="0" dirty="0">
                <a:solidFill>
                  <a:schemeClr val="bg1"/>
                </a:solidFill>
                <a:effectLst/>
                <a:latin typeface="Lucida Grande"/>
              </a:rPr>
              <a:t> </a:t>
            </a:r>
            <a:r>
              <a:rPr lang="en-ID" b="0" i="0" dirty="0" err="1">
                <a:solidFill>
                  <a:schemeClr val="bg1"/>
                </a:solidFill>
                <a:effectLst/>
                <a:latin typeface="Lucida Grande"/>
              </a:rPr>
              <a:t>bernama</a:t>
            </a:r>
            <a:r>
              <a:rPr lang="en-ID" b="0" i="0" dirty="0">
                <a:solidFill>
                  <a:schemeClr val="bg1"/>
                </a:solidFill>
                <a:effectLst/>
                <a:latin typeface="Lucida Grande"/>
              </a:rPr>
              <a:t> yang </a:t>
            </a:r>
            <a:r>
              <a:rPr lang="en-ID" b="0" i="0" dirty="0" err="1">
                <a:solidFill>
                  <a:schemeClr val="bg1"/>
                </a:solidFill>
                <a:effectLst/>
                <a:latin typeface="Lucida Grande"/>
              </a:rPr>
              <a:t>dimiliki</a:t>
            </a:r>
            <a:r>
              <a:rPr lang="en-ID" b="0" i="0" dirty="0">
                <a:solidFill>
                  <a:schemeClr val="bg1"/>
                </a:solidFill>
                <a:effectLst/>
                <a:latin typeface="Lucida Grande"/>
              </a:rPr>
              <a:t> oleh </a:t>
            </a:r>
            <a:r>
              <a:rPr lang="en-ID" b="0" i="0" dirty="0" err="1">
                <a:solidFill>
                  <a:schemeClr val="bg1"/>
                </a:solidFill>
                <a:effectLst/>
                <a:latin typeface="Lucida Grande"/>
              </a:rPr>
              <a:t>sebuah</a:t>
            </a:r>
            <a:r>
              <a:rPr lang="en-ID" b="0" i="0" dirty="0">
                <a:solidFill>
                  <a:schemeClr val="bg1"/>
                </a:solidFill>
                <a:effectLst/>
                <a:latin typeface="Lucida Grande"/>
              </a:rPr>
              <a:t> proses </a:t>
            </a:r>
            <a:r>
              <a:rPr lang="en-ID" b="0" i="0" dirty="0" err="1">
                <a:solidFill>
                  <a:schemeClr val="bg1"/>
                </a:solidFill>
                <a:effectLst/>
                <a:latin typeface="Lucida Grande"/>
              </a:rPr>
              <a:t>atau</a:t>
            </a:r>
            <a:r>
              <a:rPr lang="en-ID" b="0" i="0" dirty="0">
                <a:solidFill>
                  <a:schemeClr val="bg1"/>
                </a:solidFill>
                <a:effectLst/>
                <a:latin typeface="Lucida Grande"/>
              </a:rPr>
              <a:t> </a:t>
            </a:r>
            <a:r>
              <a:rPr lang="en-ID" b="0" i="0" dirty="0" err="1">
                <a:solidFill>
                  <a:schemeClr val="bg1"/>
                </a:solidFill>
                <a:effectLst/>
                <a:latin typeface="Lucida Grande"/>
              </a:rPr>
              <a:t>semua</a:t>
            </a:r>
            <a:r>
              <a:rPr lang="en-ID" b="0" i="0" dirty="0">
                <a:solidFill>
                  <a:schemeClr val="bg1"/>
                </a:solidFill>
                <a:effectLst/>
                <a:latin typeface="Lucida Grande"/>
              </a:rPr>
              <a:t> proses. </a:t>
            </a:r>
            <a:r>
              <a:rPr lang="en-ID" b="0" i="0" dirty="0" err="1">
                <a:solidFill>
                  <a:schemeClr val="bg1"/>
                </a:solidFill>
                <a:effectLst/>
                <a:latin typeface="Lucida Grande"/>
              </a:rPr>
              <a:t>Ini</a:t>
            </a:r>
            <a:r>
              <a:rPr lang="en-ID" b="0" i="0" dirty="0">
                <a:solidFill>
                  <a:schemeClr val="bg1"/>
                </a:solidFill>
                <a:effectLst/>
                <a:latin typeface="Lucida Grande"/>
              </a:rPr>
              <a:t>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digunakan</a:t>
            </a:r>
            <a:r>
              <a:rPr lang="en-ID" b="0" i="0" dirty="0">
                <a:solidFill>
                  <a:schemeClr val="bg1"/>
                </a:solidFill>
                <a:effectLst/>
                <a:latin typeface="Lucida Grande"/>
              </a:rPr>
              <a:t> </a:t>
            </a:r>
            <a:r>
              <a:rPr lang="en-ID" b="0" i="0" dirty="0" err="1">
                <a:solidFill>
                  <a:schemeClr val="bg1"/>
                </a:solidFill>
                <a:effectLst/>
                <a:latin typeface="Lucida Grande"/>
              </a:rPr>
              <a:t>untuk</a:t>
            </a:r>
            <a:r>
              <a:rPr lang="en-ID" b="0" i="0" dirty="0">
                <a:solidFill>
                  <a:schemeClr val="bg1"/>
                </a:solidFill>
                <a:effectLst/>
                <a:latin typeface="Lucida Grande"/>
              </a:rPr>
              <a:t> </a:t>
            </a:r>
            <a:r>
              <a:rPr lang="en-ID" b="0" i="0" dirty="0" err="1">
                <a:solidFill>
                  <a:schemeClr val="bg1"/>
                </a:solidFill>
                <a:effectLst/>
                <a:latin typeface="Lucida Grande"/>
              </a:rPr>
              <a:t>melacak</a:t>
            </a:r>
            <a:r>
              <a:rPr lang="en-ID" b="0" i="0" dirty="0">
                <a:solidFill>
                  <a:schemeClr val="bg1"/>
                </a:solidFill>
                <a:effectLst/>
                <a:latin typeface="Lucida Grande"/>
              </a:rPr>
              <a:t> </a:t>
            </a:r>
            <a:r>
              <a:rPr lang="en-ID" b="0" i="0" dirty="0" err="1">
                <a:solidFill>
                  <a:schemeClr val="bg1"/>
                </a:solidFill>
                <a:effectLst/>
                <a:latin typeface="Lucida Grande"/>
              </a:rPr>
              <a:t>apa</a:t>
            </a:r>
            <a:r>
              <a:rPr lang="en-ID" b="0" i="0" dirty="0">
                <a:solidFill>
                  <a:schemeClr val="bg1"/>
                </a:solidFill>
                <a:effectLst/>
                <a:latin typeface="Lucida Grande"/>
              </a:rPr>
              <a:t> yang </a:t>
            </a:r>
            <a:r>
              <a:rPr lang="en-ID" b="0" i="0" dirty="0" err="1">
                <a:solidFill>
                  <a:schemeClr val="bg1"/>
                </a:solidFill>
                <a:effectLst/>
                <a:latin typeface="Lucida Grande"/>
              </a:rPr>
              <a:t>memegang</a:t>
            </a:r>
            <a:r>
              <a:rPr lang="en-ID" b="0" i="0" dirty="0">
                <a:solidFill>
                  <a:schemeClr val="bg1"/>
                </a:solidFill>
                <a:effectLst/>
                <a:latin typeface="Lucida Grande"/>
              </a:rPr>
              <a:t> file yang </a:t>
            </a:r>
            <a:r>
              <a:rPr lang="en-ID" b="0" i="0" dirty="0" err="1">
                <a:solidFill>
                  <a:schemeClr val="bg1"/>
                </a:solidFill>
                <a:effectLst/>
                <a:latin typeface="Lucida Grande"/>
              </a:rPr>
              <a:t>terbuka</a:t>
            </a:r>
            <a:r>
              <a:rPr lang="en-ID" b="0" i="0" dirty="0">
                <a:solidFill>
                  <a:schemeClr val="bg1"/>
                </a:solidFill>
                <a:effectLst/>
                <a:latin typeface="Lucida Grande"/>
              </a:rPr>
              <a:t> dan </a:t>
            </a:r>
            <a:r>
              <a:rPr lang="en-ID" b="0" i="0" dirty="0" err="1">
                <a:solidFill>
                  <a:schemeClr val="bg1"/>
                </a:solidFill>
                <a:effectLst/>
                <a:latin typeface="Lucida Grande"/>
              </a:rPr>
              <a:t>mencegah</a:t>
            </a:r>
            <a:r>
              <a:rPr lang="en-ID" b="0" i="0" dirty="0">
                <a:solidFill>
                  <a:schemeClr val="bg1"/>
                </a:solidFill>
                <a:effectLst/>
                <a:latin typeface="Lucida Grande"/>
              </a:rPr>
              <a:t> </a:t>
            </a:r>
            <a:r>
              <a:rPr lang="en-ID" b="0" i="0" dirty="0" err="1">
                <a:solidFill>
                  <a:schemeClr val="bg1"/>
                </a:solidFill>
                <a:effectLst/>
                <a:latin typeface="Lucida Grande"/>
              </a:rPr>
              <a:t>penggunaannya</a:t>
            </a:r>
            <a:r>
              <a:rPr lang="en-ID" b="0" i="0" dirty="0">
                <a:solidFill>
                  <a:schemeClr val="bg1"/>
                </a:solidFill>
                <a:effectLst/>
                <a:latin typeface="Lucida Grande"/>
              </a:rPr>
              <a:t> oleh program lain. </a:t>
            </a:r>
            <a:r>
              <a:rPr lang="en-ID" b="0" i="0" dirty="0" err="1">
                <a:solidFill>
                  <a:schemeClr val="bg1"/>
                </a:solidFill>
                <a:effectLst/>
                <a:latin typeface="Lucida Grande"/>
              </a:rPr>
              <a:t>Atau</a:t>
            </a:r>
            <a:r>
              <a:rPr lang="en-ID" b="0" i="0" dirty="0">
                <a:solidFill>
                  <a:schemeClr val="bg1"/>
                </a:solidFill>
                <a:effectLst/>
                <a:latin typeface="Lucida Grande"/>
              </a:rPr>
              <a:t> </a:t>
            </a:r>
            <a:r>
              <a:rPr lang="en-ID" b="0" i="0" dirty="0" err="1">
                <a:solidFill>
                  <a:schemeClr val="bg1"/>
                </a:solidFill>
                <a:effectLst/>
                <a:latin typeface="Lucida Grande"/>
              </a:rPr>
              <a:t>sebagai</a:t>
            </a:r>
            <a:r>
              <a:rPr lang="en-ID" b="0" i="0" dirty="0">
                <a:solidFill>
                  <a:schemeClr val="bg1"/>
                </a:solidFill>
                <a:effectLst/>
                <a:latin typeface="Lucida Grande"/>
              </a:rPr>
              <a:t> </a:t>
            </a:r>
            <a:r>
              <a:rPr lang="en-ID" b="0" i="0" dirty="0" err="1">
                <a:solidFill>
                  <a:schemeClr val="bg1"/>
                </a:solidFill>
                <a:effectLst/>
                <a:latin typeface="Lucida Grande"/>
              </a:rPr>
              <a:t>contoh</a:t>
            </a:r>
            <a:r>
              <a:rPr lang="en-ID" b="0" i="0" dirty="0">
                <a:solidFill>
                  <a:schemeClr val="bg1"/>
                </a:solidFill>
                <a:effectLst/>
                <a:latin typeface="Lucida Grande"/>
              </a:rPr>
              <a:t> lain,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menunjukkan</a:t>
            </a:r>
            <a:r>
              <a:rPr lang="en-ID" b="0" i="0" dirty="0">
                <a:solidFill>
                  <a:schemeClr val="bg1"/>
                </a:solidFill>
                <a:effectLst/>
                <a:latin typeface="Lucida Grande"/>
              </a:rPr>
              <a:t> garis </a:t>
            </a:r>
            <a:r>
              <a:rPr lang="en-ID" b="0" i="0" dirty="0" err="1">
                <a:solidFill>
                  <a:schemeClr val="bg1"/>
                </a:solidFill>
                <a:effectLst/>
                <a:latin typeface="Lucida Grande"/>
              </a:rPr>
              <a:t>perintah</a:t>
            </a:r>
            <a:r>
              <a:rPr lang="en-ID" b="0" i="0" dirty="0">
                <a:solidFill>
                  <a:schemeClr val="bg1"/>
                </a:solidFill>
                <a:effectLst/>
                <a:latin typeface="Lucida Grande"/>
              </a:rPr>
              <a:t> </a:t>
            </a:r>
            <a:r>
              <a:rPr lang="en-ID" b="0" i="0" dirty="0" err="1">
                <a:solidFill>
                  <a:schemeClr val="bg1"/>
                </a:solidFill>
                <a:effectLst/>
                <a:latin typeface="Lucida Grande"/>
              </a:rPr>
              <a:t>digunakan</a:t>
            </a:r>
            <a:r>
              <a:rPr lang="en-ID" b="0" i="0" dirty="0">
                <a:solidFill>
                  <a:schemeClr val="bg1"/>
                </a:solidFill>
                <a:effectLst/>
                <a:latin typeface="Lucida Grande"/>
              </a:rPr>
              <a:t> </a:t>
            </a:r>
            <a:r>
              <a:rPr lang="en-ID" b="0" i="0" dirty="0" err="1">
                <a:solidFill>
                  <a:schemeClr val="bg1"/>
                </a:solidFill>
                <a:effectLst/>
                <a:latin typeface="Lucida Grande"/>
              </a:rPr>
              <a:t>untuk</a:t>
            </a:r>
            <a:r>
              <a:rPr lang="en-ID" b="0" i="0" dirty="0">
                <a:solidFill>
                  <a:schemeClr val="bg1"/>
                </a:solidFill>
                <a:effectLst/>
                <a:latin typeface="Lucida Grande"/>
              </a:rPr>
              <a:t> </a:t>
            </a:r>
            <a:r>
              <a:rPr lang="en-ID" b="0" i="0" dirty="0" err="1">
                <a:solidFill>
                  <a:schemeClr val="bg1"/>
                </a:solidFill>
                <a:effectLst/>
                <a:latin typeface="Lucida Grande"/>
              </a:rPr>
              <a:t>memulai</a:t>
            </a:r>
            <a:r>
              <a:rPr lang="en-ID" b="0" i="0" dirty="0">
                <a:solidFill>
                  <a:schemeClr val="bg1"/>
                </a:solidFill>
                <a:effectLst/>
                <a:latin typeface="Lucida Grande"/>
              </a:rPr>
              <a:t> </a:t>
            </a:r>
            <a:r>
              <a:rPr lang="en-ID" b="0" i="0" dirty="0" err="1">
                <a:solidFill>
                  <a:schemeClr val="bg1"/>
                </a:solidFill>
                <a:effectLst/>
                <a:latin typeface="Lucida Grande"/>
              </a:rPr>
              <a:t>sebuah</a:t>
            </a:r>
            <a:r>
              <a:rPr lang="en-ID" b="0" i="0" dirty="0">
                <a:solidFill>
                  <a:schemeClr val="bg1"/>
                </a:solidFill>
                <a:effectLst/>
                <a:latin typeface="Lucida Grande"/>
              </a:rPr>
              <a:t> program, yang </a:t>
            </a:r>
            <a:r>
              <a:rPr lang="en-ID" b="0" i="0" dirty="0" err="1">
                <a:solidFill>
                  <a:schemeClr val="bg1"/>
                </a:solidFill>
                <a:effectLst/>
                <a:latin typeface="Lucida Grande"/>
              </a:rPr>
              <a:t>memungkinkan</a:t>
            </a:r>
            <a:r>
              <a:rPr lang="en-ID" b="0" i="0" dirty="0">
                <a:solidFill>
                  <a:schemeClr val="bg1"/>
                </a:solidFill>
                <a:effectLst/>
                <a:latin typeface="Lucida Grande"/>
              </a:rPr>
              <a:t> proses </a:t>
            </a:r>
            <a:r>
              <a:rPr lang="en-ID" b="0" i="0" dirty="0" err="1">
                <a:solidFill>
                  <a:schemeClr val="bg1"/>
                </a:solidFill>
                <a:effectLst/>
                <a:latin typeface="Lucida Grande"/>
              </a:rPr>
              <a:t>dinyatakan</a:t>
            </a:r>
            <a:r>
              <a:rPr lang="en-ID" b="0" i="0" dirty="0">
                <a:solidFill>
                  <a:schemeClr val="bg1"/>
                </a:solidFill>
                <a:effectLst/>
                <a:latin typeface="Lucida Grande"/>
              </a:rPr>
              <a:t> </a:t>
            </a:r>
            <a:r>
              <a:rPr lang="en-ID" b="0" i="0" dirty="0" err="1">
                <a:solidFill>
                  <a:schemeClr val="bg1"/>
                </a:solidFill>
                <a:effectLst/>
                <a:latin typeface="Lucida Grande"/>
              </a:rPr>
              <a:t>identik</a:t>
            </a:r>
            <a:r>
              <a:rPr lang="en-ID" b="0" i="0" dirty="0">
                <a:solidFill>
                  <a:schemeClr val="bg1"/>
                </a:solidFill>
                <a:effectLst/>
                <a:latin typeface="Lucida Grande"/>
              </a:rPr>
              <a:t> </a:t>
            </a:r>
            <a:r>
              <a:rPr lang="en-ID" b="0" i="0" dirty="0" err="1">
                <a:solidFill>
                  <a:schemeClr val="bg1"/>
                </a:solidFill>
                <a:effectLst/>
                <a:latin typeface="Lucida Grande"/>
              </a:rPr>
              <a:t>harus</a:t>
            </a:r>
            <a:r>
              <a:rPr lang="en-ID" b="0" i="0" dirty="0">
                <a:solidFill>
                  <a:schemeClr val="bg1"/>
                </a:solidFill>
                <a:effectLst/>
                <a:latin typeface="Lucida Grande"/>
              </a:rPr>
              <a:t> </a:t>
            </a:r>
            <a:r>
              <a:rPr lang="en-ID" b="0" i="0" dirty="0" err="1">
                <a:solidFill>
                  <a:schemeClr val="bg1"/>
                </a:solidFill>
                <a:effectLst/>
                <a:latin typeface="Lucida Grande"/>
              </a:rPr>
              <a:t>dibedakan</a:t>
            </a:r>
            <a:r>
              <a:rPr lang="en-ID" b="0" i="0" dirty="0">
                <a:solidFill>
                  <a:schemeClr val="bg1"/>
                </a:solidFill>
                <a:effectLst/>
                <a:latin typeface="Lucida Grande"/>
              </a:rPr>
              <a:t>. </a:t>
            </a:r>
            <a:r>
              <a:rPr lang="en-ID" b="0" i="0" dirty="0" err="1">
                <a:solidFill>
                  <a:schemeClr val="bg1"/>
                </a:solidFill>
                <a:effectLst/>
                <a:latin typeface="Lucida Grande"/>
              </a:rPr>
              <a:t>Atau</a:t>
            </a:r>
            <a:r>
              <a:rPr lang="en-ID" b="0" i="0" dirty="0">
                <a:solidFill>
                  <a:schemeClr val="bg1"/>
                </a:solidFill>
                <a:effectLst/>
                <a:latin typeface="Lucida Grande"/>
              </a:rPr>
              <a:t> </a:t>
            </a:r>
            <a:r>
              <a:rPr lang="en-ID" b="0" i="0" dirty="0" err="1">
                <a:solidFill>
                  <a:schemeClr val="bg1"/>
                </a:solidFill>
                <a:effectLst/>
                <a:latin typeface="Lucida Grande"/>
              </a:rPr>
              <a:t>seperti</a:t>
            </a:r>
            <a:r>
              <a:rPr lang="en-ID" b="0" i="0" dirty="0">
                <a:solidFill>
                  <a:schemeClr val="bg1"/>
                </a:solidFill>
                <a:effectLst/>
                <a:latin typeface="Lucida Grande"/>
              </a:rPr>
              <a:t> Task Manager,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menunjukkan</a:t>
            </a:r>
            <a:r>
              <a:rPr lang="en-ID" b="0" i="0" dirty="0">
                <a:solidFill>
                  <a:schemeClr val="bg1"/>
                </a:solidFill>
                <a:effectLst/>
                <a:latin typeface="Lucida Grande"/>
              </a:rPr>
              <a:t> </a:t>
            </a:r>
            <a:r>
              <a:rPr lang="en-ID" b="0" i="0" dirty="0" err="1">
                <a:solidFill>
                  <a:schemeClr val="bg1"/>
                </a:solidFill>
                <a:effectLst/>
                <a:latin typeface="Lucida Grande"/>
              </a:rPr>
              <a:t>sebuah</a:t>
            </a:r>
            <a:r>
              <a:rPr lang="en-ID" b="0" i="0" dirty="0">
                <a:solidFill>
                  <a:schemeClr val="bg1"/>
                </a:solidFill>
                <a:effectLst/>
                <a:latin typeface="Lucida Grande"/>
              </a:rPr>
              <a:t> proses yang maxing CPU, </a:t>
            </a:r>
            <a:r>
              <a:rPr lang="en-ID" b="0" i="0" dirty="0" err="1">
                <a:solidFill>
                  <a:schemeClr val="bg1"/>
                </a:solidFill>
                <a:effectLst/>
                <a:latin typeface="Lucida Grande"/>
              </a:rPr>
              <a:t>tapi</a:t>
            </a:r>
            <a:r>
              <a:rPr lang="en-ID" b="0" i="0" dirty="0">
                <a:solidFill>
                  <a:schemeClr val="bg1"/>
                </a:solidFill>
                <a:effectLst/>
                <a:latin typeface="Lucida Grande"/>
              </a:rPr>
              <a:t> </a:t>
            </a:r>
            <a:r>
              <a:rPr lang="en-ID" b="0" i="0" dirty="0" err="1">
                <a:solidFill>
                  <a:schemeClr val="bg1"/>
                </a:solidFill>
                <a:effectLst/>
                <a:latin typeface="Lucida Grande"/>
              </a:rPr>
              <a:t>tidak</a:t>
            </a:r>
            <a:r>
              <a:rPr lang="en-ID" b="0" i="0" dirty="0">
                <a:solidFill>
                  <a:schemeClr val="bg1"/>
                </a:solidFill>
                <a:effectLst/>
                <a:latin typeface="Lucida Grande"/>
              </a:rPr>
              <a:t> </a:t>
            </a:r>
            <a:r>
              <a:rPr lang="en-ID" b="0" i="0" dirty="0" err="1">
                <a:solidFill>
                  <a:schemeClr val="bg1"/>
                </a:solidFill>
                <a:effectLst/>
                <a:latin typeface="Lucida Grande"/>
              </a:rPr>
              <a:t>seperti</a:t>
            </a:r>
            <a:r>
              <a:rPr lang="en-ID" b="0" i="0" dirty="0">
                <a:solidFill>
                  <a:schemeClr val="bg1"/>
                </a:solidFill>
                <a:effectLst/>
                <a:latin typeface="Lucida Grande"/>
              </a:rPr>
              <a:t> Task Manager </a:t>
            </a:r>
            <a:r>
              <a:rPr lang="en-ID" b="0" i="0" dirty="0" err="1">
                <a:solidFill>
                  <a:schemeClr val="bg1"/>
                </a:solidFill>
                <a:effectLst/>
                <a:latin typeface="Lucida Grande"/>
              </a:rPr>
              <a:t>dapat</a:t>
            </a:r>
            <a:r>
              <a:rPr lang="en-ID" b="0" i="0" dirty="0">
                <a:solidFill>
                  <a:schemeClr val="bg1"/>
                </a:solidFill>
                <a:effectLst/>
                <a:latin typeface="Lucida Grande"/>
              </a:rPr>
              <a:t> </a:t>
            </a:r>
            <a:r>
              <a:rPr lang="en-ID" b="0" i="0" dirty="0" err="1">
                <a:solidFill>
                  <a:schemeClr val="bg1"/>
                </a:solidFill>
                <a:effectLst/>
                <a:latin typeface="Lucida Grande"/>
              </a:rPr>
              <a:t>menunjukkan</a:t>
            </a:r>
            <a:r>
              <a:rPr lang="en-ID" b="0" i="0" dirty="0">
                <a:solidFill>
                  <a:schemeClr val="bg1"/>
                </a:solidFill>
                <a:effectLst/>
                <a:latin typeface="Lucida Grande"/>
              </a:rPr>
              <a:t> mana thread (</a:t>
            </a:r>
            <a:r>
              <a:rPr lang="en-ID" b="0" i="0" dirty="0" err="1">
                <a:solidFill>
                  <a:schemeClr val="bg1"/>
                </a:solidFill>
                <a:effectLst/>
                <a:latin typeface="Lucida Grande"/>
              </a:rPr>
              <a:t>dengan</a:t>
            </a:r>
            <a:r>
              <a:rPr lang="en-ID" b="0" i="0" dirty="0">
                <a:solidFill>
                  <a:schemeClr val="bg1"/>
                </a:solidFill>
                <a:effectLst/>
                <a:latin typeface="Lucida Grande"/>
              </a:rPr>
              <a:t> </a:t>
            </a:r>
            <a:r>
              <a:rPr lang="en-ID" b="0" i="0" dirty="0" err="1">
                <a:solidFill>
                  <a:schemeClr val="bg1"/>
                </a:solidFill>
                <a:effectLst/>
                <a:latin typeface="Lucida Grande"/>
              </a:rPr>
              <a:t>callstack</a:t>
            </a:r>
            <a:r>
              <a:rPr lang="en-ID" b="0" i="0" dirty="0">
                <a:solidFill>
                  <a:schemeClr val="bg1"/>
                </a:solidFill>
                <a:effectLst/>
                <a:latin typeface="Lucida Grande"/>
              </a:rPr>
              <a:t>) </a:t>
            </a:r>
            <a:r>
              <a:rPr lang="en-ID" b="0" i="0" dirty="0" err="1">
                <a:solidFill>
                  <a:schemeClr val="bg1"/>
                </a:solidFill>
                <a:effectLst/>
                <a:latin typeface="Lucida Grande"/>
              </a:rPr>
              <a:t>menggunakan</a:t>
            </a:r>
            <a:r>
              <a:rPr lang="en-ID" b="0" i="0" dirty="0">
                <a:solidFill>
                  <a:schemeClr val="bg1"/>
                </a:solidFill>
                <a:effectLst/>
                <a:latin typeface="Lucida Grande"/>
              </a:rPr>
              <a:t> CPU – </a:t>
            </a:r>
            <a:r>
              <a:rPr lang="en-ID" b="0" i="0" dirty="0" err="1">
                <a:solidFill>
                  <a:schemeClr val="bg1"/>
                </a:solidFill>
                <a:effectLst/>
                <a:latin typeface="Lucida Grande"/>
              </a:rPr>
              <a:t>informasi</a:t>
            </a:r>
            <a:r>
              <a:rPr lang="en-ID" b="0" i="0" dirty="0">
                <a:solidFill>
                  <a:schemeClr val="bg1"/>
                </a:solidFill>
                <a:effectLst/>
                <a:latin typeface="Lucida Grande"/>
              </a:rPr>
              <a:t> yang </a:t>
            </a:r>
            <a:r>
              <a:rPr lang="en-ID" b="0" i="0" dirty="0" err="1">
                <a:solidFill>
                  <a:schemeClr val="bg1"/>
                </a:solidFill>
                <a:effectLst/>
                <a:latin typeface="Lucida Grande"/>
              </a:rPr>
              <a:t>bahkan</a:t>
            </a:r>
            <a:r>
              <a:rPr lang="en-ID" b="0" i="0" dirty="0">
                <a:solidFill>
                  <a:schemeClr val="bg1"/>
                </a:solidFill>
                <a:effectLst/>
                <a:latin typeface="Lucida Grande"/>
              </a:rPr>
              <a:t> </a:t>
            </a:r>
            <a:r>
              <a:rPr lang="en-ID" b="0" i="0" dirty="0" err="1">
                <a:solidFill>
                  <a:schemeClr val="bg1"/>
                </a:solidFill>
                <a:effectLst/>
                <a:latin typeface="Lucida Grande"/>
              </a:rPr>
              <a:t>tidak</a:t>
            </a:r>
            <a:r>
              <a:rPr lang="en-ID" b="0" i="0" dirty="0">
                <a:solidFill>
                  <a:schemeClr val="bg1"/>
                </a:solidFill>
                <a:effectLst/>
                <a:latin typeface="Lucida Grande"/>
              </a:rPr>
              <a:t> </a:t>
            </a:r>
            <a:r>
              <a:rPr lang="en-ID" b="0" i="0" dirty="0" err="1">
                <a:solidFill>
                  <a:schemeClr val="bg1"/>
                </a:solidFill>
                <a:effectLst/>
                <a:latin typeface="Lucida Grande"/>
              </a:rPr>
              <a:t>tersedia</a:t>
            </a:r>
            <a:r>
              <a:rPr lang="en-ID" b="0" i="0" dirty="0">
                <a:solidFill>
                  <a:schemeClr val="bg1"/>
                </a:solidFill>
                <a:effectLst/>
                <a:latin typeface="Lucida Grande"/>
              </a:rPr>
              <a:t> di </a:t>
            </a:r>
            <a:r>
              <a:rPr lang="en-ID" b="0" i="0" dirty="0" err="1">
                <a:solidFill>
                  <a:schemeClr val="bg1"/>
                </a:solidFill>
                <a:effectLst/>
                <a:latin typeface="Lucida Grande"/>
              </a:rPr>
              <a:t>bawah</a:t>
            </a:r>
            <a:r>
              <a:rPr lang="en-ID" b="0" i="0" dirty="0">
                <a:solidFill>
                  <a:schemeClr val="bg1"/>
                </a:solidFill>
                <a:effectLst/>
                <a:latin typeface="Lucida Grande"/>
              </a:rPr>
              <a:t> debugger.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1"/>
          <p:cNvSpPr txBox="1">
            <a:spLocks noGrp="1"/>
          </p:cNvSpPr>
          <p:nvPr>
            <p:ph type="ctrTitle"/>
          </p:nvPr>
        </p:nvSpPr>
        <p:spPr>
          <a:xfrm>
            <a:off x="140761" y="174661"/>
            <a:ext cx="8551176" cy="76224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solidFill>
                  <a:schemeClr val="accent6"/>
                </a:solidFill>
              </a:rPr>
              <a:t>2.</a:t>
            </a:r>
            <a:r>
              <a:rPr lang="id-ID" dirty="0">
                <a:solidFill>
                  <a:schemeClr val="accent6"/>
                </a:solidFill>
              </a:rPr>
              <a:t> </a:t>
            </a:r>
            <a:r>
              <a:rPr lang="id-ID" dirty="0"/>
              <a:t>Fitur-Fitur Process Explorer</a:t>
            </a:r>
            <a:endParaRPr dirty="0"/>
          </a:p>
        </p:txBody>
      </p:sp>
      <p:sp>
        <p:nvSpPr>
          <p:cNvPr id="349" name="Google Shape;349;p41"/>
          <p:cNvSpPr txBox="1">
            <a:spLocks noGrp="1"/>
          </p:cNvSpPr>
          <p:nvPr>
            <p:ph type="subTitle" idx="1"/>
          </p:nvPr>
        </p:nvSpPr>
        <p:spPr>
          <a:xfrm>
            <a:off x="716139" y="1409501"/>
            <a:ext cx="6766500" cy="1393037"/>
          </a:xfrm>
          <a:prstGeom prst="rect">
            <a:avLst/>
          </a:prstGeom>
        </p:spPr>
        <p:txBody>
          <a:bodyPr spcFirstLastPara="1" wrap="square" lIns="0" tIns="0" rIns="0" bIns="0" anchor="t" anchorCtr="0">
            <a:noAutofit/>
          </a:bodyPr>
          <a:lstStyle/>
          <a:p>
            <a:pPr marL="342900" lvl="0" indent="-342900" algn="just" rtl="0">
              <a:lnSpc>
                <a:spcPct val="115000"/>
              </a:lnSpc>
              <a:spcAft>
                <a:spcPts val="1000"/>
              </a:spcAft>
              <a:buFont typeface="+mj-lt"/>
              <a:buAutoNum type="alphaUcPeriod"/>
            </a:pPr>
            <a:r>
              <a:rPr lang="id-ID" sz="1800" dirty="0">
                <a:effectLst/>
                <a:latin typeface="Calibri" panose="020F0502020204030204" pitchFamily="34" charset="0"/>
                <a:ea typeface="Yu Mincho" panose="02020400000000000000" pitchFamily="18" charset="-128"/>
                <a:cs typeface="Arial" panose="020B0604020202020204" pitchFamily="34" charset="0"/>
              </a:rPr>
              <a:t>Process Tree Pada Process Explorer</a:t>
            </a:r>
          </a:p>
          <a:p>
            <a:pPr marL="342900" indent="-342900" algn="just">
              <a:spcAft>
                <a:spcPts val="1000"/>
              </a:spcAft>
              <a:buFont typeface="+mj-lt"/>
              <a:buAutoNum type="alphaUcPeriod"/>
            </a:pPr>
            <a:r>
              <a:rPr lang="id-ID" sz="1800" dirty="0">
                <a:effectLst/>
                <a:latin typeface="Calibri" panose="020F0502020204030204" pitchFamily="34" charset="0"/>
                <a:ea typeface="Yu Mincho" panose="02020400000000000000" pitchFamily="18" charset="-128"/>
                <a:cs typeface="Arial" panose="020B0604020202020204" pitchFamily="34" charset="0"/>
              </a:rPr>
              <a:t>Memahami Warna Yang Terdapat Pada Process </a:t>
            </a:r>
            <a:r>
              <a:rPr lang="id-ID" sz="1800" dirty="0">
                <a:latin typeface="Calibri" panose="020F0502020204030204" pitchFamily="34" charset="0"/>
                <a:ea typeface="Yu Mincho" panose="02020400000000000000" pitchFamily="18" charset="-128"/>
                <a:cs typeface="Arial" panose="020B0604020202020204" pitchFamily="34" charset="0"/>
              </a:rPr>
              <a:t>E</a:t>
            </a:r>
            <a:r>
              <a:rPr lang="id-ID" sz="1800" dirty="0">
                <a:effectLst/>
                <a:latin typeface="Calibri" panose="020F0502020204030204" pitchFamily="34" charset="0"/>
                <a:ea typeface="Yu Mincho" panose="02020400000000000000" pitchFamily="18" charset="-128"/>
                <a:cs typeface="Arial" panose="020B0604020202020204" pitchFamily="34" charset="0"/>
              </a:rPr>
              <a:t>xplorer</a:t>
            </a:r>
            <a:endParaRPr lang="en-ID" sz="1800" dirty="0">
              <a:effectLst/>
              <a:latin typeface="Calibri" panose="020F0502020204030204" pitchFamily="34" charset="0"/>
              <a:ea typeface="Yu Mincho" panose="02020400000000000000" pitchFamily="18" charset="-128"/>
              <a:cs typeface="Arial" panose="020B0604020202020204" pitchFamily="34" charset="0"/>
            </a:endParaRPr>
          </a:p>
          <a:p>
            <a:pPr marL="342900" indent="-342900" algn="just">
              <a:spcAft>
                <a:spcPts val="1000"/>
              </a:spcAft>
              <a:buFont typeface="+mj-lt"/>
              <a:buAutoNum type="alphaUcPeriod"/>
            </a:pPr>
            <a:r>
              <a:rPr lang="id-ID" sz="1800" dirty="0">
                <a:effectLst/>
                <a:latin typeface="Calibri" panose="020F0502020204030204" pitchFamily="34" charset="0"/>
                <a:ea typeface="Yu Mincho" panose="02020400000000000000" pitchFamily="18" charset="-128"/>
                <a:cs typeface="Arial" panose="020B0604020202020204" pitchFamily="34" charset="0"/>
              </a:rPr>
              <a:t>Tindakan Yang Dapat Dilakukan Process Explorer</a:t>
            </a:r>
            <a:endParaRPr lang="en-ID" sz="1800" dirty="0">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rtl="0">
              <a:lnSpc>
                <a:spcPct val="115000"/>
              </a:lnSpc>
              <a:spcAft>
                <a:spcPts val="1000"/>
              </a:spcAft>
              <a:buFont typeface="+mj-lt"/>
              <a:buAutoNum type="alphaUcPeriod"/>
            </a:pPr>
            <a:endParaRPr lang="en-ID" sz="1800" dirty="0">
              <a:effectLst/>
              <a:latin typeface="Calibri" panose="020F0502020204030204" pitchFamily="34" charset="0"/>
              <a:ea typeface="Yu Mincho" panose="02020400000000000000" pitchFamily="18" charset="-128"/>
              <a:cs typeface="Arial" panose="020B0604020202020204" pitchFamily="34" charset="0"/>
            </a:endParaRPr>
          </a:p>
        </p:txBody>
      </p:sp>
      <p:pic>
        <p:nvPicPr>
          <p:cNvPr id="3" name="Picture 2">
            <a:extLst>
              <a:ext uri="{FF2B5EF4-FFF2-40B4-BE49-F238E27FC236}">
                <a16:creationId xmlns:a16="http://schemas.microsoft.com/office/drawing/2014/main" id="{2250DC48-4070-4B22-9D3D-62EEB60B8EFA}"/>
              </a:ext>
            </a:extLst>
          </p:cNvPr>
          <p:cNvPicPr>
            <a:picLocks noChangeAspect="1"/>
          </p:cNvPicPr>
          <p:nvPr/>
        </p:nvPicPr>
        <p:blipFill>
          <a:blip r:embed="rId3"/>
          <a:stretch>
            <a:fillRect/>
          </a:stretch>
        </p:blipFill>
        <p:spPr>
          <a:xfrm>
            <a:off x="5366592" y="2907587"/>
            <a:ext cx="3623295" cy="20612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txBox="1">
            <a:spLocks noGrp="1"/>
          </p:cNvSpPr>
          <p:nvPr>
            <p:ph type="title" idx="4294967295"/>
          </p:nvPr>
        </p:nvSpPr>
        <p:spPr>
          <a:xfrm>
            <a:off x="172677" y="135853"/>
            <a:ext cx="7421018" cy="912051"/>
          </a:xfrm>
          <a:prstGeom prst="rect">
            <a:avLst/>
          </a:prstGeom>
        </p:spPr>
        <p:txBody>
          <a:bodyPr spcFirstLastPara="1" wrap="square" lIns="0" tIns="0" rIns="0" bIns="0" anchor="b" anchorCtr="0">
            <a:noAutofit/>
          </a:bodyPr>
          <a:lstStyle/>
          <a:p>
            <a:pPr lvl="0" algn="just" rtl="0">
              <a:lnSpc>
                <a:spcPct val="115000"/>
              </a:lnSpc>
              <a:spcAft>
                <a:spcPts val="1000"/>
              </a:spcAft>
            </a:pPr>
            <a:r>
              <a:rPr lang="id-ID"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A. Process Tree Pada Process Explorer</a:t>
            </a:r>
          </a:p>
        </p:txBody>
      </p:sp>
      <p:sp>
        <p:nvSpPr>
          <p:cNvPr id="148" name="Google Shape;148;p25"/>
          <p:cNvSpPr txBox="1">
            <a:spLocks noGrp="1"/>
          </p:cNvSpPr>
          <p:nvPr>
            <p:ph type="body" idx="4294967295"/>
          </p:nvPr>
        </p:nvSpPr>
        <p:spPr>
          <a:xfrm>
            <a:off x="172677" y="1004249"/>
            <a:ext cx="3302700" cy="2077997"/>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en-US" sz="1400" dirty="0" err="1"/>
              <a:t>Adalah</a:t>
            </a:r>
            <a:r>
              <a:rPr lang="en-US" sz="1400" dirty="0"/>
              <a:t> </a:t>
            </a:r>
            <a:r>
              <a:rPr lang="en-US" sz="1400" dirty="0" err="1"/>
              <a:t>keseluruhan</a:t>
            </a:r>
            <a:r>
              <a:rPr lang="en-US" sz="1400" dirty="0"/>
              <a:t> </a:t>
            </a:r>
            <a:r>
              <a:rPr lang="en-US" sz="1400" dirty="0" err="1"/>
              <a:t>tampilan</a:t>
            </a:r>
            <a:r>
              <a:rPr lang="en-US" sz="1400" dirty="0"/>
              <a:t> process yang </a:t>
            </a:r>
            <a:r>
              <a:rPr lang="en-US" sz="1400" dirty="0" err="1"/>
              <a:t>bekerja</a:t>
            </a:r>
            <a:r>
              <a:rPr lang="en-US" sz="1400" dirty="0"/>
              <a:t> pada </a:t>
            </a:r>
            <a:r>
              <a:rPr lang="en-US" sz="1400" dirty="0" err="1"/>
              <a:t>komputer</a:t>
            </a:r>
            <a:r>
              <a:rPr lang="en-US" sz="1400" dirty="0"/>
              <a:t> </a:t>
            </a:r>
            <a:r>
              <a:rPr lang="en-US" sz="1400" dirty="0" err="1"/>
              <a:t>kita</a:t>
            </a:r>
            <a:r>
              <a:rPr lang="en-US" sz="1400" dirty="0"/>
              <a:t> </a:t>
            </a:r>
            <a:r>
              <a:rPr lang="en-US" sz="1400" dirty="0" err="1"/>
              <a:t>dengan</a:t>
            </a:r>
            <a:r>
              <a:rPr lang="en-US" sz="1400" dirty="0"/>
              <a:t> </a:t>
            </a:r>
            <a:r>
              <a:rPr lang="en-US" sz="1400" dirty="0" err="1"/>
              <a:t>menampilkannya</a:t>
            </a:r>
            <a:r>
              <a:rPr lang="en-US" sz="1400" dirty="0"/>
              <a:t> </a:t>
            </a:r>
            <a:r>
              <a:rPr lang="en-US" sz="1400" dirty="0" err="1"/>
              <a:t>secara</a:t>
            </a:r>
            <a:r>
              <a:rPr lang="en-US" sz="1400" dirty="0"/>
              <a:t> </a:t>
            </a:r>
            <a:r>
              <a:rPr lang="en-US" sz="1400" dirty="0" err="1"/>
              <a:t>hirarki</a:t>
            </a:r>
            <a:r>
              <a:rPr lang="en-US" sz="1400" dirty="0"/>
              <a:t>. </a:t>
            </a:r>
            <a:r>
              <a:rPr lang="en-US" sz="1400" dirty="0" err="1"/>
              <a:t>Biasanya</a:t>
            </a:r>
            <a:r>
              <a:rPr lang="en-US" sz="1400" dirty="0"/>
              <a:t> </a:t>
            </a:r>
            <a:r>
              <a:rPr lang="en-US" sz="1400" dirty="0" err="1"/>
              <a:t>akan</a:t>
            </a:r>
            <a:r>
              <a:rPr lang="en-US" sz="1400" dirty="0"/>
              <a:t> </a:t>
            </a:r>
            <a:r>
              <a:rPr lang="en-US" sz="1400" dirty="0" err="1"/>
              <a:t>langsung</a:t>
            </a:r>
            <a:r>
              <a:rPr lang="en-US" sz="1400" dirty="0"/>
              <a:t> </a:t>
            </a:r>
            <a:r>
              <a:rPr lang="en-US" sz="1400" dirty="0" err="1"/>
              <a:t>muncul</a:t>
            </a:r>
            <a:r>
              <a:rPr lang="en-US" sz="1400" dirty="0"/>
              <a:t> pada </a:t>
            </a:r>
            <a:r>
              <a:rPr lang="en-US" sz="1400" dirty="0" err="1"/>
              <a:t>saat</a:t>
            </a:r>
            <a:r>
              <a:rPr lang="en-US" sz="1400" dirty="0"/>
              <a:t> </a:t>
            </a:r>
            <a:r>
              <a:rPr lang="en-US" sz="1400" dirty="0" err="1"/>
              <a:t>kita</a:t>
            </a:r>
            <a:r>
              <a:rPr lang="en-US" sz="1400" dirty="0"/>
              <a:t> </a:t>
            </a:r>
            <a:r>
              <a:rPr lang="en-US" sz="1400" dirty="0" err="1"/>
              <a:t>mambuka</a:t>
            </a:r>
            <a:r>
              <a:rPr lang="en-US" sz="1400" dirty="0"/>
              <a:t> </a:t>
            </a:r>
            <a:r>
              <a:rPr lang="en-US" sz="1400" dirty="0" err="1"/>
              <a:t>aplikasi</a:t>
            </a:r>
            <a:r>
              <a:rPr lang="en-US" sz="1400" dirty="0"/>
              <a:t> process explorer</a:t>
            </a:r>
          </a:p>
          <a:p>
            <a:pPr marL="0" lvl="0" indent="0" algn="just" rtl="0">
              <a:spcBef>
                <a:spcPts val="600"/>
              </a:spcBef>
              <a:spcAft>
                <a:spcPts val="0"/>
              </a:spcAft>
              <a:buNone/>
            </a:pPr>
            <a:endParaRPr lang="en-US" sz="1400" dirty="0"/>
          </a:p>
        </p:txBody>
      </p:sp>
      <p:pic>
        <p:nvPicPr>
          <p:cNvPr id="5" name="Picture 4">
            <a:extLst>
              <a:ext uri="{FF2B5EF4-FFF2-40B4-BE49-F238E27FC236}">
                <a16:creationId xmlns:a16="http://schemas.microsoft.com/office/drawing/2014/main" id="{F039B262-FCB5-4D09-8AF9-DF001C4AC2C7}"/>
              </a:ext>
            </a:extLst>
          </p:cNvPr>
          <p:cNvPicPr>
            <a:picLocks noChangeAspect="1"/>
          </p:cNvPicPr>
          <p:nvPr/>
        </p:nvPicPr>
        <p:blipFill>
          <a:blip r:embed="rId3"/>
          <a:stretch>
            <a:fillRect/>
          </a:stretch>
        </p:blipFill>
        <p:spPr>
          <a:xfrm>
            <a:off x="3883186" y="1004249"/>
            <a:ext cx="5232025" cy="373365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25"/>
          <p:cNvSpPr txBox="1">
            <a:spLocks noGrp="1"/>
          </p:cNvSpPr>
          <p:nvPr>
            <p:ph type="body" idx="4294967295"/>
          </p:nvPr>
        </p:nvSpPr>
        <p:spPr>
          <a:xfrm>
            <a:off x="172677" y="1004249"/>
            <a:ext cx="8889130" cy="4266393"/>
          </a:xfrm>
          <a:prstGeom prst="rect">
            <a:avLst/>
          </a:prstGeom>
        </p:spPr>
        <p:txBody>
          <a:bodyPr spcFirstLastPara="1" wrap="square" lIns="0" tIns="0" rIns="0" bIns="0" anchor="t" anchorCtr="0">
            <a:noAutofit/>
          </a:bodyPr>
          <a:lstStyle/>
          <a:p>
            <a:pPr marL="0" lvl="0" indent="0" algn="just" rtl="0">
              <a:spcBef>
                <a:spcPts val="600"/>
              </a:spcBef>
              <a:spcAft>
                <a:spcPts val="0"/>
              </a:spcAft>
              <a:buClr>
                <a:schemeClr val="accent5"/>
              </a:buClr>
              <a:buNone/>
            </a:pPr>
            <a:r>
              <a:rPr lang="en-US" sz="1400" dirty="0" err="1"/>
              <a:t>Tampilan</a:t>
            </a:r>
            <a:r>
              <a:rPr lang="en-US" sz="1400" dirty="0"/>
              <a:t> </a:t>
            </a:r>
            <a:r>
              <a:rPr lang="en-US" sz="1400" dirty="0" err="1"/>
              <a:t>awal</a:t>
            </a:r>
            <a:r>
              <a:rPr lang="en-US" sz="1400" dirty="0"/>
              <a:t> yang </a:t>
            </a:r>
            <a:r>
              <a:rPr lang="en-US" sz="1400" dirty="0" err="1"/>
              <a:t>ada</a:t>
            </a:r>
            <a:r>
              <a:rPr lang="en-US" sz="1400" dirty="0"/>
              <a:t> di process explorer</a:t>
            </a:r>
          </a:p>
          <a:p>
            <a:pPr marL="285750" indent="-285750" algn="just">
              <a:buClr>
                <a:schemeClr val="accent5"/>
              </a:buClr>
              <a:buFont typeface="Arial" panose="020B0604020202020204" pitchFamily="34" charset="0"/>
              <a:buChar char="•"/>
            </a:pPr>
            <a:r>
              <a:rPr lang="en-US" sz="1400" dirty="0"/>
              <a:t>Proses: </a:t>
            </a:r>
            <a:r>
              <a:rPr lang="en-US" sz="1400" dirty="0" err="1"/>
              <a:t>nama</a:t>
            </a:r>
            <a:r>
              <a:rPr lang="en-US" sz="1400" dirty="0"/>
              <a:t> file yang </a:t>
            </a:r>
            <a:r>
              <a:rPr lang="en-US" sz="1400" dirty="0" err="1"/>
              <a:t>berjalan</a:t>
            </a:r>
            <a:r>
              <a:rPr lang="en-US" sz="1400" dirty="0"/>
              <a:t> </a:t>
            </a:r>
            <a:r>
              <a:rPr lang="en-US" sz="1400" dirty="0" err="1"/>
              <a:t>serta</a:t>
            </a:r>
            <a:r>
              <a:rPr lang="en-US" sz="1400" dirty="0"/>
              <a:t> </a:t>
            </a:r>
            <a:r>
              <a:rPr lang="en-US" sz="1400" dirty="0" err="1"/>
              <a:t>ikonnya</a:t>
            </a:r>
            <a:endParaRPr lang="en-US" sz="1400" dirty="0"/>
          </a:p>
          <a:p>
            <a:pPr marL="285750" indent="-285750" algn="just">
              <a:buClr>
                <a:schemeClr val="accent5"/>
              </a:buClr>
              <a:buFont typeface="Arial" panose="020B0604020202020204" pitchFamily="34" charset="0"/>
              <a:buChar char="•"/>
            </a:pPr>
            <a:r>
              <a:rPr lang="en-US" sz="1400" dirty="0"/>
              <a:t>CPU: </a:t>
            </a:r>
            <a:r>
              <a:rPr lang="en-US" sz="1400" dirty="0" err="1"/>
              <a:t>persentase</a:t>
            </a:r>
            <a:r>
              <a:rPr lang="en-US" sz="1400" dirty="0"/>
              <a:t> </a:t>
            </a:r>
            <a:r>
              <a:rPr lang="en-US" sz="1400" dirty="0" err="1"/>
              <a:t>waktu</a:t>
            </a:r>
            <a:r>
              <a:rPr lang="en-US" sz="1400" dirty="0"/>
              <a:t> CPU di </a:t>
            </a:r>
            <a:r>
              <a:rPr lang="en-US" sz="1400" dirty="0" err="1"/>
              <a:t>detik</a:t>
            </a:r>
            <a:r>
              <a:rPr lang="en-US" sz="1400" dirty="0"/>
              <a:t> </a:t>
            </a:r>
            <a:r>
              <a:rPr lang="en-US" sz="1400" dirty="0" err="1"/>
              <a:t>akhir</a:t>
            </a:r>
            <a:endParaRPr lang="en-US" sz="1400" dirty="0"/>
          </a:p>
          <a:p>
            <a:pPr marL="285750" indent="-285750" algn="just">
              <a:buClr>
                <a:schemeClr val="accent5"/>
              </a:buClr>
              <a:buFont typeface="Arial" panose="020B0604020202020204" pitchFamily="34" charset="0"/>
              <a:buChar char="•"/>
            </a:pPr>
            <a:r>
              <a:rPr lang="en-US" sz="1400" dirty="0"/>
              <a:t>Private Bytes: </a:t>
            </a:r>
            <a:r>
              <a:rPr lang="en-US" sz="1400" dirty="0" err="1"/>
              <a:t>jumlah</a:t>
            </a:r>
            <a:r>
              <a:rPr lang="en-US" sz="1400" dirty="0"/>
              <a:t> memory yang </a:t>
            </a:r>
            <a:r>
              <a:rPr lang="en-US" sz="1400" dirty="0" err="1"/>
              <a:t>dialokasikan</a:t>
            </a:r>
            <a:r>
              <a:rPr lang="en-US" sz="1400" dirty="0"/>
              <a:t> </a:t>
            </a:r>
            <a:r>
              <a:rPr lang="en-US" sz="1400" dirty="0" err="1"/>
              <a:t>untuk</a:t>
            </a:r>
            <a:r>
              <a:rPr lang="en-US" sz="1400" dirty="0"/>
              <a:t> </a:t>
            </a:r>
            <a:r>
              <a:rPr lang="en-US" sz="1400" dirty="0" err="1"/>
              <a:t>satu</a:t>
            </a:r>
            <a:r>
              <a:rPr lang="en-US" sz="1400" dirty="0"/>
              <a:t> program </a:t>
            </a:r>
            <a:r>
              <a:rPr lang="en-US" sz="1400" dirty="0" err="1"/>
              <a:t>saja</a:t>
            </a:r>
            <a:endParaRPr lang="en-US" sz="1400" dirty="0"/>
          </a:p>
          <a:p>
            <a:pPr marL="285750" indent="-285750" algn="just">
              <a:buClr>
                <a:schemeClr val="accent5"/>
              </a:buClr>
              <a:buFont typeface="Arial" panose="020B0604020202020204" pitchFamily="34" charset="0"/>
              <a:buChar char="•"/>
            </a:pPr>
            <a:r>
              <a:rPr lang="en-US" sz="1400" dirty="0"/>
              <a:t>Working Set: </a:t>
            </a:r>
            <a:r>
              <a:rPr lang="en-US" sz="1400" dirty="0" err="1"/>
              <a:t>jumlah</a:t>
            </a:r>
            <a:r>
              <a:rPr lang="en-US" sz="1400" dirty="0"/>
              <a:t> RAM </a:t>
            </a:r>
            <a:r>
              <a:rPr lang="en-US" sz="1400" dirty="0" err="1"/>
              <a:t>aktual</a:t>
            </a:r>
            <a:r>
              <a:rPr lang="en-US" sz="1400" dirty="0"/>
              <a:t> yang </a:t>
            </a:r>
            <a:r>
              <a:rPr lang="en-US" sz="1400" dirty="0" err="1"/>
              <a:t>dialokasi</a:t>
            </a:r>
            <a:r>
              <a:rPr lang="en-US" sz="1400" dirty="0"/>
              <a:t> </a:t>
            </a:r>
            <a:r>
              <a:rPr lang="en-US" sz="1400" dirty="0" err="1"/>
              <a:t>untuk</a:t>
            </a:r>
            <a:r>
              <a:rPr lang="en-US" sz="1400" dirty="0"/>
              <a:t> </a:t>
            </a:r>
            <a:r>
              <a:rPr lang="en-US" sz="1400" dirty="0" err="1"/>
              <a:t>satu</a:t>
            </a:r>
            <a:r>
              <a:rPr lang="en-US" sz="1400" dirty="0"/>
              <a:t> program </a:t>
            </a:r>
          </a:p>
          <a:p>
            <a:pPr marL="285750" indent="-285750" algn="just">
              <a:buClr>
                <a:schemeClr val="accent5"/>
              </a:buClr>
              <a:buFont typeface="Arial" panose="020B0604020202020204" pitchFamily="34" charset="0"/>
              <a:buChar char="•"/>
            </a:pPr>
            <a:r>
              <a:rPr lang="en-US" sz="1400" dirty="0"/>
              <a:t>PID: </a:t>
            </a:r>
            <a:r>
              <a:rPr lang="en-US" sz="1400" dirty="0" err="1"/>
              <a:t>Pengidentifikasi</a:t>
            </a:r>
            <a:r>
              <a:rPr lang="en-US" sz="1400" dirty="0"/>
              <a:t> proses</a:t>
            </a:r>
          </a:p>
          <a:p>
            <a:pPr marL="285750" indent="-285750" algn="just">
              <a:buClr>
                <a:schemeClr val="accent5"/>
              </a:buClr>
              <a:buFont typeface="Arial" panose="020B0604020202020204" pitchFamily="34" charset="0"/>
              <a:buChar char="•"/>
            </a:pPr>
            <a:r>
              <a:rPr lang="en-US" sz="1400" dirty="0"/>
              <a:t>Description: </a:t>
            </a:r>
            <a:r>
              <a:rPr lang="en-US" sz="1400" dirty="0" err="1"/>
              <a:t>Deskripsi</a:t>
            </a:r>
            <a:r>
              <a:rPr lang="en-US" sz="1400" dirty="0"/>
              <a:t> (</a:t>
            </a:r>
            <a:r>
              <a:rPr lang="en-US" sz="1400" dirty="0" err="1"/>
              <a:t>jika</a:t>
            </a:r>
            <a:r>
              <a:rPr lang="en-US" sz="1400" dirty="0"/>
              <a:t> </a:t>
            </a:r>
            <a:r>
              <a:rPr lang="en-US" sz="1400" dirty="0" err="1"/>
              <a:t>aplikasi</a:t>
            </a:r>
            <a:r>
              <a:rPr lang="en-US" sz="1400" dirty="0"/>
              <a:t> </a:t>
            </a:r>
            <a:r>
              <a:rPr lang="en-US" sz="1400" dirty="0" err="1"/>
              <a:t>memilikinya</a:t>
            </a:r>
            <a:r>
              <a:rPr lang="en-US" sz="1400" dirty="0"/>
              <a:t>)</a:t>
            </a:r>
          </a:p>
          <a:p>
            <a:pPr marL="285750" indent="-285750" algn="just">
              <a:buClr>
                <a:schemeClr val="accent5"/>
              </a:buClr>
              <a:buFont typeface="Arial" panose="020B0604020202020204" pitchFamily="34" charset="0"/>
              <a:buChar char="•"/>
            </a:pPr>
            <a:r>
              <a:rPr lang="en-US" sz="1400" dirty="0"/>
              <a:t>Company Name: </a:t>
            </a:r>
            <a:r>
              <a:rPr lang="en-US" sz="1400" dirty="0" err="1"/>
              <a:t>nama</a:t>
            </a:r>
            <a:r>
              <a:rPr lang="en-US" sz="1400" dirty="0"/>
              <a:t> </a:t>
            </a:r>
            <a:r>
              <a:rPr lang="en-US" sz="1400" dirty="0" err="1"/>
              <a:t>perusahaan</a:t>
            </a:r>
            <a:r>
              <a:rPr lang="en-US" sz="1400" dirty="0"/>
              <a:t> </a:t>
            </a:r>
            <a:r>
              <a:rPr lang="en-US" sz="1400" dirty="0" err="1"/>
              <a:t>dari</a:t>
            </a:r>
            <a:r>
              <a:rPr lang="en-US" sz="1400" dirty="0"/>
              <a:t> </a:t>
            </a:r>
            <a:r>
              <a:rPr lang="en-US" sz="1400" dirty="0" err="1"/>
              <a:t>sebuah</a:t>
            </a:r>
            <a:r>
              <a:rPr lang="en-US" sz="1400" dirty="0"/>
              <a:t> </a:t>
            </a:r>
            <a:r>
              <a:rPr lang="en-US" sz="1400" dirty="0" err="1"/>
              <a:t>aplikasi</a:t>
            </a:r>
            <a:endParaRPr lang="en-US" sz="1400" dirty="0"/>
          </a:p>
          <a:p>
            <a:pPr marL="0" lvl="0" indent="0" algn="just" rtl="0">
              <a:spcBef>
                <a:spcPts val="600"/>
              </a:spcBef>
              <a:spcAft>
                <a:spcPts val="0"/>
              </a:spcAft>
              <a:buClr>
                <a:schemeClr val="accent5"/>
              </a:buClr>
              <a:buNone/>
            </a:pPr>
            <a:r>
              <a:rPr lang="en-US" sz="1400" dirty="0" err="1"/>
              <a:t>Biasanya</a:t>
            </a:r>
            <a:r>
              <a:rPr lang="en-US" sz="1400" dirty="0"/>
              <a:t> </a:t>
            </a:r>
            <a:r>
              <a:rPr lang="en-US" sz="1400" dirty="0" err="1"/>
              <a:t>tampilan</a:t>
            </a:r>
            <a:r>
              <a:rPr lang="en-US" sz="1400" dirty="0"/>
              <a:t> </a:t>
            </a:r>
            <a:r>
              <a:rPr lang="en-US" sz="1400" dirty="0" err="1"/>
              <a:t>akan</a:t>
            </a:r>
            <a:r>
              <a:rPr lang="en-US" sz="1400" dirty="0"/>
              <a:t> </a:t>
            </a:r>
            <a:r>
              <a:rPr lang="en-US" sz="1400" dirty="0" err="1"/>
              <a:t>diperbaharui</a:t>
            </a:r>
            <a:r>
              <a:rPr lang="en-US" sz="1400" dirty="0"/>
              <a:t> </a:t>
            </a:r>
            <a:r>
              <a:rPr lang="en-US" sz="1400" dirty="0" err="1"/>
              <a:t>sekali</a:t>
            </a:r>
            <a:r>
              <a:rPr lang="en-US" sz="1400" dirty="0"/>
              <a:t> </a:t>
            </a:r>
            <a:r>
              <a:rPr lang="en-US" sz="1400" dirty="0" err="1"/>
              <a:t>tiap</a:t>
            </a:r>
            <a:r>
              <a:rPr lang="en-US" sz="1400" dirty="0"/>
              <a:t> </a:t>
            </a:r>
            <a:r>
              <a:rPr lang="en-US" sz="1400" dirty="0" err="1"/>
              <a:t>detik</a:t>
            </a:r>
            <a:r>
              <a:rPr lang="en-US" sz="1400" dirty="0"/>
              <a:t>, </a:t>
            </a:r>
            <a:r>
              <a:rPr lang="en-US" sz="1400" dirty="0" err="1"/>
              <a:t>atau</a:t>
            </a:r>
            <a:r>
              <a:rPr lang="en-US" sz="1400" dirty="0"/>
              <a:t> </a:t>
            </a:r>
            <a:r>
              <a:rPr lang="en-US" sz="1400" dirty="0" err="1"/>
              <a:t>dapat</a:t>
            </a:r>
            <a:r>
              <a:rPr lang="en-US" sz="1400" dirty="0"/>
              <a:t> </a:t>
            </a:r>
            <a:r>
              <a:rPr lang="en-US" sz="1400" dirty="0" err="1"/>
              <a:t>diatur</a:t>
            </a:r>
            <a:r>
              <a:rPr lang="en-US" sz="1400" dirty="0"/>
              <a:t> </a:t>
            </a:r>
            <a:r>
              <a:rPr lang="en-US" sz="1400" dirty="0" err="1"/>
              <a:t>sesuai</a:t>
            </a:r>
            <a:r>
              <a:rPr lang="en-US" sz="1400" dirty="0"/>
              <a:t> </a:t>
            </a:r>
            <a:r>
              <a:rPr lang="en-US" sz="1400" dirty="0" err="1"/>
              <a:t>kengininan</a:t>
            </a:r>
            <a:r>
              <a:rPr lang="en-US" sz="1400" dirty="0"/>
              <a:t> </a:t>
            </a:r>
            <a:r>
              <a:rPr lang="en-US" sz="1400" dirty="0" err="1"/>
              <a:t>dengan</a:t>
            </a:r>
            <a:r>
              <a:rPr lang="en-US" sz="1400" dirty="0"/>
              <a:t> </a:t>
            </a:r>
            <a:r>
              <a:rPr lang="en-US" sz="1400" dirty="0" err="1"/>
              <a:t>cara</a:t>
            </a:r>
            <a:r>
              <a:rPr lang="en-US" sz="1400" dirty="0"/>
              <a:t> </a:t>
            </a:r>
            <a:r>
              <a:rPr lang="en-US" sz="1400" dirty="0" err="1"/>
              <a:t>klik</a:t>
            </a:r>
            <a:r>
              <a:rPr lang="en-US" sz="1400" dirty="0"/>
              <a:t> view – update speed (</a:t>
            </a:r>
            <a:r>
              <a:rPr lang="en-US" sz="1400" dirty="0" err="1"/>
              <a:t>batas</a:t>
            </a:r>
            <a:r>
              <a:rPr lang="en-US" sz="1400" dirty="0"/>
              <a:t> minimum 0.5s </a:t>
            </a:r>
            <a:r>
              <a:rPr lang="en-US" sz="1400" dirty="0" err="1"/>
              <a:t>sampai</a:t>
            </a:r>
            <a:r>
              <a:rPr lang="en-US" sz="1400" dirty="0"/>
              <a:t> 10s). Kita juga </a:t>
            </a:r>
            <a:r>
              <a:rPr lang="en-US" sz="1400" dirty="0" err="1"/>
              <a:t>dapat</a:t>
            </a:r>
            <a:r>
              <a:rPr lang="en-US" sz="1400" dirty="0"/>
              <a:t> </a:t>
            </a:r>
            <a:r>
              <a:rPr lang="en-US" sz="1400" dirty="0" err="1"/>
              <a:t>memberhentikan</a:t>
            </a:r>
            <a:r>
              <a:rPr lang="en-US" sz="1400" dirty="0"/>
              <a:t> </a:t>
            </a:r>
            <a:r>
              <a:rPr lang="en-US" sz="1400" dirty="0" err="1"/>
              <a:t>sementara</a:t>
            </a:r>
            <a:r>
              <a:rPr lang="en-US" sz="1400" dirty="0"/>
              <a:t> </a:t>
            </a:r>
            <a:r>
              <a:rPr lang="en-US" sz="1400" dirty="0" err="1"/>
              <a:t>tampilan</a:t>
            </a:r>
            <a:r>
              <a:rPr lang="en-US" sz="1400" dirty="0"/>
              <a:t> </a:t>
            </a:r>
            <a:r>
              <a:rPr lang="en-US" sz="1400" dirty="0" err="1"/>
              <a:t>dengan</a:t>
            </a:r>
            <a:r>
              <a:rPr lang="en-US" sz="1400" dirty="0"/>
              <a:t> </a:t>
            </a:r>
            <a:r>
              <a:rPr lang="en-US" sz="1400" dirty="0" err="1"/>
              <a:t>menggunakan</a:t>
            </a:r>
            <a:r>
              <a:rPr lang="en-US" sz="1400" dirty="0"/>
              <a:t> </a:t>
            </a:r>
            <a:r>
              <a:rPr lang="en-US" sz="1400" dirty="0" err="1"/>
              <a:t>spasi</a:t>
            </a:r>
            <a:r>
              <a:rPr lang="en-US" sz="1400" dirty="0"/>
              <a:t> pada keyboard</a:t>
            </a:r>
          </a:p>
          <a:p>
            <a:pPr marL="285750" lvl="0" indent="-285750" algn="just" rtl="0">
              <a:spcBef>
                <a:spcPts val="600"/>
              </a:spcBef>
              <a:spcAft>
                <a:spcPts val="0"/>
              </a:spcAft>
              <a:buClr>
                <a:schemeClr val="accent5"/>
              </a:buClr>
              <a:buFont typeface="Arial" panose="020B0604020202020204" pitchFamily="34" charset="0"/>
              <a:buChar char="•"/>
            </a:pPr>
            <a:endParaRPr lang="en-US" sz="1400" dirty="0"/>
          </a:p>
        </p:txBody>
      </p:sp>
    </p:spTree>
    <p:extLst>
      <p:ext uri="{BB962C8B-B14F-4D97-AF65-F5344CB8AC3E}">
        <p14:creationId xmlns:p14="http://schemas.microsoft.com/office/powerpoint/2010/main" val="189818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txBox="1">
            <a:spLocks noGrp="1"/>
          </p:cNvSpPr>
          <p:nvPr>
            <p:ph type="title" idx="4294967295"/>
          </p:nvPr>
        </p:nvSpPr>
        <p:spPr>
          <a:xfrm>
            <a:off x="154437" y="107072"/>
            <a:ext cx="8798646" cy="1273996"/>
          </a:xfrm>
          <a:prstGeom prst="rect">
            <a:avLst/>
          </a:prstGeom>
        </p:spPr>
        <p:txBody>
          <a:bodyPr spcFirstLastPara="1" wrap="square" lIns="0" tIns="0" rIns="0" bIns="0" anchor="b" anchorCtr="0">
            <a:noAutofit/>
          </a:bodyPr>
          <a:lstStyle/>
          <a:p>
            <a:pPr lvl="0" algn="just" rtl="0">
              <a:lnSpc>
                <a:spcPct val="115000"/>
              </a:lnSpc>
              <a:spcAft>
                <a:spcPts val="1000"/>
              </a:spcAft>
            </a:pPr>
            <a:r>
              <a:rPr lang="id-ID" sz="3600" dirty="0">
                <a:solidFill>
                  <a:schemeClr val="accent6"/>
                </a:solidFill>
                <a:latin typeface="Calibri" panose="020F0502020204030204" pitchFamily="34" charset="0"/>
                <a:ea typeface="Yu Mincho" panose="02020400000000000000" pitchFamily="18" charset="-128"/>
                <a:cs typeface="Arial" panose="020B0604020202020204" pitchFamily="34" charset="0"/>
              </a:rPr>
              <a:t>B. </a:t>
            </a:r>
            <a:r>
              <a:rPr lang="en-US" sz="3600" dirty="0" err="1">
                <a:solidFill>
                  <a:schemeClr val="accent6"/>
                </a:solidFill>
                <a:effectLst/>
                <a:latin typeface="Calibri" panose="020F0502020204030204" pitchFamily="34" charset="0"/>
                <a:ea typeface="Yu Mincho" panose="02020400000000000000" pitchFamily="18" charset="-128"/>
                <a:cs typeface="Arial" panose="020B0604020202020204" pitchFamily="34" charset="0"/>
              </a:rPr>
              <a:t>Memahami</a:t>
            </a:r>
            <a:r>
              <a:rPr lang="en-US"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 </a:t>
            </a:r>
            <a:r>
              <a:rPr lang="en-US" sz="3600" dirty="0" err="1">
                <a:solidFill>
                  <a:schemeClr val="accent6"/>
                </a:solidFill>
                <a:effectLst/>
                <a:latin typeface="Calibri" panose="020F0502020204030204" pitchFamily="34" charset="0"/>
                <a:ea typeface="Yu Mincho" panose="02020400000000000000" pitchFamily="18" charset="-128"/>
                <a:cs typeface="Arial" panose="020B0604020202020204" pitchFamily="34" charset="0"/>
              </a:rPr>
              <a:t>Warna</a:t>
            </a:r>
            <a:r>
              <a:rPr lang="en-US"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 Yang </a:t>
            </a:r>
            <a:r>
              <a:rPr lang="en-US" sz="3600" dirty="0" err="1">
                <a:solidFill>
                  <a:schemeClr val="accent6"/>
                </a:solidFill>
                <a:effectLst/>
                <a:latin typeface="Calibri" panose="020F0502020204030204" pitchFamily="34" charset="0"/>
                <a:ea typeface="Yu Mincho" panose="02020400000000000000" pitchFamily="18" charset="-128"/>
                <a:cs typeface="Arial" panose="020B0604020202020204" pitchFamily="34" charset="0"/>
              </a:rPr>
              <a:t>Terdapat</a:t>
            </a:r>
            <a:r>
              <a:rPr lang="en-US"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 Pada</a:t>
            </a:r>
            <a:r>
              <a:rPr lang="id-ID"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   </a:t>
            </a:r>
            <a:r>
              <a:rPr lang="en-US"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 </a:t>
            </a:r>
            <a:r>
              <a:rPr lang="id-ID" sz="3600" dirty="0">
                <a:solidFill>
                  <a:schemeClr val="accent6"/>
                </a:solidFill>
                <a:latin typeface="Calibri" panose="020F0502020204030204" pitchFamily="34" charset="0"/>
                <a:ea typeface="Yu Mincho" panose="02020400000000000000" pitchFamily="18" charset="-128"/>
                <a:cs typeface="Arial" panose="020B0604020202020204" pitchFamily="34" charset="0"/>
              </a:rPr>
              <a:t>    </a:t>
            </a:r>
            <a:r>
              <a:rPr lang="en-US" sz="3600" dirty="0">
                <a:solidFill>
                  <a:schemeClr val="accent6"/>
                </a:solidFill>
                <a:effectLst/>
                <a:latin typeface="Calibri" panose="020F0502020204030204" pitchFamily="34" charset="0"/>
                <a:ea typeface="Yu Mincho" panose="02020400000000000000" pitchFamily="18" charset="-128"/>
                <a:cs typeface="Arial" panose="020B0604020202020204" pitchFamily="34" charset="0"/>
              </a:rPr>
              <a:t>Process Explorer</a:t>
            </a:r>
          </a:p>
        </p:txBody>
      </p:sp>
      <p:sp>
        <p:nvSpPr>
          <p:cNvPr id="148" name="Google Shape;148;p25"/>
          <p:cNvSpPr txBox="1">
            <a:spLocks noGrp="1"/>
          </p:cNvSpPr>
          <p:nvPr>
            <p:ph type="body" idx="4294967295"/>
          </p:nvPr>
        </p:nvSpPr>
        <p:spPr>
          <a:xfrm>
            <a:off x="170693" y="1381068"/>
            <a:ext cx="4297443" cy="2077997"/>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id-ID" sz="1400" dirty="0"/>
              <a:t>Terdapat beberapa warna didalam program Process Explorer. Warna-warna tersebut memiliki arti tersendiri bagi setiap process yang terdaftar pada Process Explorer. Sangat penting untuk kita mengetahui mempelajari atau mengetahui warna-warna tersebut </a:t>
            </a:r>
            <a:endParaRPr lang="en-US" sz="1400" dirty="0"/>
          </a:p>
          <a:p>
            <a:pPr marL="0" lvl="0" indent="0" algn="just" rtl="0">
              <a:spcBef>
                <a:spcPts val="600"/>
              </a:spcBef>
              <a:spcAft>
                <a:spcPts val="0"/>
              </a:spcAft>
              <a:buNone/>
            </a:pPr>
            <a:endParaRPr lang="en-US" sz="1400" dirty="0"/>
          </a:p>
        </p:txBody>
      </p:sp>
      <p:pic>
        <p:nvPicPr>
          <p:cNvPr id="4" name="Picture 3">
            <a:extLst>
              <a:ext uri="{FF2B5EF4-FFF2-40B4-BE49-F238E27FC236}">
                <a16:creationId xmlns:a16="http://schemas.microsoft.com/office/drawing/2014/main" id="{9AFAAC08-90E2-4EE3-A121-8EEBD34C3986}"/>
              </a:ext>
            </a:extLst>
          </p:cNvPr>
          <p:cNvPicPr>
            <a:picLocks noChangeAspect="1"/>
          </p:cNvPicPr>
          <p:nvPr/>
        </p:nvPicPr>
        <p:blipFill>
          <a:blip r:embed="rId3"/>
          <a:stretch>
            <a:fillRect/>
          </a:stretch>
        </p:blipFill>
        <p:spPr>
          <a:xfrm>
            <a:off x="4692119" y="801385"/>
            <a:ext cx="4297443" cy="3917712"/>
          </a:xfrm>
          <a:prstGeom prst="rect">
            <a:avLst/>
          </a:prstGeom>
        </p:spPr>
      </p:pic>
    </p:spTree>
    <p:extLst>
      <p:ext uri="{BB962C8B-B14F-4D97-AF65-F5344CB8AC3E}">
        <p14:creationId xmlns:p14="http://schemas.microsoft.com/office/powerpoint/2010/main" val="2391931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B11052E-337F-4E3E-889C-2EE7433CAD4E}"/>
              </a:ext>
            </a:extLst>
          </p:cNvPr>
          <p:cNvSpPr txBox="1"/>
          <p:nvPr/>
        </p:nvSpPr>
        <p:spPr>
          <a:xfrm>
            <a:off x="154438" y="1144831"/>
            <a:ext cx="8798646" cy="3922420"/>
          </a:xfrm>
          <a:prstGeom prst="rect">
            <a:avLst/>
          </a:prstGeom>
          <a:noFill/>
        </p:spPr>
        <p:txBody>
          <a:bodyPr wrap="square">
            <a:spAutoFit/>
          </a:bodyPr>
          <a:lstStyle/>
          <a:p>
            <a:pPr marL="342900" lvl="0" indent="-342900" algn="just" rtl="0">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Hijau cerah (New Object), ketika proses baru muncul di proses explorer, maka proses tersebut akan berwarna hijau cerah</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Merah (Deleted Object), jika kita menutup suatu program, maka pada tampilan proses akan muncul warna merah terlebih dahulu sebelum menghilang/terhapus</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Lavender Biru (Owner Process), proses yang berjalan sebagai akun pengguna yang sama dengan proses explorer. </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Pink Cerah (Service), Proses Windows Service, meskipun perlu dicatat bahwa mereka mungkin memiliki proses turunan yang diluncurkan sebagai pengguna yang berbeda, dan itu mungkin warna yang berbeda.</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Abu-Abu Gelap (suspended Process), proses yang ditangguhkan atau diberhentikan</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Ungu (Packed Images), proses ini mungkin berisi kode terkompresi yang tersembunyi di dalamnya, atau setidaknya Process Explorer berpikir bahwa mereka melakukannya dengan menggunakan heuristik. Jika Anda melihat proses berwarna ungu, pastikan untuk memindai malware</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a:p>
            <a:pPr marL="342900" lvl="0" indent="-342900" algn="just">
              <a:lnSpc>
                <a:spcPct val="115000"/>
              </a:lnSpc>
              <a:spcAft>
                <a:spcPts val="1000"/>
              </a:spcAft>
              <a:buClr>
                <a:schemeClr val="accent5"/>
              </a:buClr>
              <a:buFont typeface="Wingdings" panose="05000000000000000000" pitchFamily="2" charset="2"/>
              <a:buChar char="v"/>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Biru terang (Immersive Process), Ini hanyalah cara mewah untuk mengatakan bahwa prosesnya adalah aplikasi Windows 8 menggunakan API baru</a:t>
            </a:r>
            <a:endParaRPr lang="id-ID" dirty="0">
              <a:solidFill>
                <a:schemeClr val="bg1"/>
              </a:solidFill>
              <a:latin typeface="Calibri" panose="020F0502020204030204" pitchFamily="34" charset="0"/>
              <a:ea typeface="Yu Mincho" panose="02020400000000000000" pitchFamily="18" charset="-128"/>
              <a:cs typeface="Arial" panose="020B0604020202020204" pitchFamily="34" charset="0"/>
            </a:endParaRPr>
          </a:p>
          <a:p>
            <a:pPr lvl="0" algn="just">
              <a:lnSpc>
                <a:spcPct val="115000"/>
              </a:lnSpc>
              <a:spcAft>
                <a:spcPts val="1000"/>
              </a:spcAft>
              <a:buClr>
                <a:schemeClr val="accent5"/>
              </a:buClr>
            </a:pP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Kita juga dapat merubah warna-warna tersebut sesuai keinginan kita, dengan cara klik </a:t>
            </a:r>
            <a:r>
              <a:rPr lang="id-ID" sz="14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Options</a:t>
            </a: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 lalu pilih </a:t>
            </a:r>
            <a:r>
              <a:rPr lang="id-ID" sz="1400" i="1"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configure color</a:t>
            </a:r>
            <a:r>
              <a:rPr lang="id-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rPr>
              <a:t>.</a:t>
            </a:r>
            <a:endParaRPr lang="en-ID" sz="1400" dirty="0">
              <a:solidFill>
                <a:schemeClr val="bg1"/>
              </a:solidFill>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612444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5"/>
          <p:cNvSpPr txBox="1">
            <a:spLocks noGrp="1"/>
          </p:cNvSpPr>
          <p:nvPr>
            <p:ph type="title" idx="4294967295"/>
          </p:nvPr>
        </p:nvSpPr>
        <p:spPr>
          <a:xfrm>
            <a:off x="172243" y="106363"/>
            <a:ext cx="8799513" cy="1274762"/>
          </a:xfrm>
          <a:prstGeom prst="rect">
            <a:avLst/>
          </a:prstGeom>
        </p:spPr>
        <p:txBody>
          <a:bodyPr spcFirstLastPara="1" wrap="square" lIns="0" tIns="0" rIns="0" bIns="0" anchor="b" anchorCtr="0">
            <a:noAutofit/>
          </a:bodyPr>
          <a:lstStyle/>
          <a:p>
            <a:pPr lvl="0" algn="just" rtl="0">
              <a:lnSpc>
                <a:spcPct val="115000"/>
              </a:lnSpc>
              <a:spcAft>
                <a:spcPts val="1000"/>
              </a:spcAft>
            </a:pPr>
            <a:r>
              <a:rPr lang="id-ID" sz="3600" dirty="0">
                <a:solidFill>
                  <a:schemeClr val="accent6"/>
                </a:solidFill>
                <a:latin typeface="Calibri" panose="020F0502020204030204" pitchFamily="34" charset="0"/>
                <a:ea typeface="Yu Mincho" panose="02020400000000000000" pitchFamily="18" charset="-128"/>
                <a:cs typeface="Arial" panose="020B0604020202020204" pitchFamily="34" charset="0"/>
              </a:rPr>
              <a:t>C. Tindakan Yang Dapat Dilakukan Process Explorer</a:t>
            </a:r>
          </a:p>
        </p:txBody>
      </p:sp>
      <p:sp>
        <p:nvSpPr>
          <p:cNvPr id="148" name="Google Shape;148;p25"/>
          <p:cNvSpPr txBox="1">
            <a:spLocks noGrp="1"/>
          </p:cNvSpPr>
          <p:nvPr>
            <p:ph type="body" idx="4294967295"/>
          </p:nvPr>
        </p:nvSpPr>
        <p:spPr>
          <a:xfrm>
            <a:off x="172243" y="1381125"/>
            <a:ext cx="4297363" cy="2078038"/>
          </a:xfrm>
          <a:prstGeom prst="rect">
            <a:avLst/>
          </a:prstGeom>
        </p:spPr>
        <p:txBody>
          <a:bodyPr spcFirstLastPara="1" wrap="square" lIns="0" tIns="0" rIns="0" bIns="0" anchor="t" anchorCtr="0">
            <a:noAutofit/>
          </a:bodyPr>
          <a:lstStyle/>
          <a:p>
            <a:pPr marL="0" lvl="0" indent="0" algn="just" rtl="0">
              <a:spcBef>
                <a:spcPts val="600"/>
              </a:spcBef>
              <a:spcAft>
                <a:spcPts val="0"/>
              </a:spcAft>
              <a:buNone/>
            </a:pPr>
            <a:r>
              <a:rPr lang="id-ID" sz="1400" dirty="0"/>
              <a:t>Ada beberapa tindakan yang dapat kita lakukan di dalam process Explorer tersebut. Diantaranya kita dapat membunuh suatu proses, memuat ulang proses, menghentikan proses, dll.</a:t>
            </a:r>
            <a:endParaRPr lang="en-US" sz="1400" dirty="0"/>
          </a:p>
        </p:txBody>
      </p:sp>
      <p:pic>
        <p:nvPicPr>
          <p:cNvPr id="7" name="Picture 6">
            <a:extLst>
              <a:ext uri="{FF2B5EF4-FFF2-40B4-BE49-F238E27FC236}">
                <a16:creationId xmlns:a16="http://schemas.microsoft.com/office/drawing/2014/main" id="{E398841A-995A-441E-A831-F013F5E21C3B}"/>
              </a:ext>
            </a:extLst>
          </p:cNvPr>
          <p:cNvPicPr>
            <a:picLocks noChangeAspect="1"/>
          </p:cNvPicPr>
          <p:nvPr/>
        </p:nvPicPr>
        <p:blipFill>
          <a:blip r:embed="rId3"/>
          <a:stretch>
            <a:fillRect/>
          </a:stretch>
        </p:blipFill>
        <p:spPr>
          <a:xfrm>
            <a:off x="4888309" y="1103012"/>
            <a:ext cx="3911204" cy="3570588"/>
          </a:xfrm>
          <a:prstGeom prst="rect">
            <a:avLst/>
          </a:prstGeom>
        </p:spPr>
      </p:pic>
    </p:spTree>
    <p:extLst>
      <p:ext uri="{BB962C8B-B14F-4D97-AF65-F5344CB8AC3E}">
        <p14:creationId xmlns:p14="http://schemas.microsoft.com/office/powerpoint/2010/main" val="15271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C47E8B4-7ED9-424E-8EED-7611E91BDFA0}"/>
              </a:ext>
            </a:extLst>
          </p:cNvPr>
          <p:cNvSpPr txBox="1"/>
          <p:nvPr/>
        </p:nvSpPr>
        <p:spPr>
          <a:xfrm>
            <a:off x="172784" y="1381125"/>
            <a:ext cx="8780300" cy="2462213"/>
          </a:xfrm>
          <a:prstGeom prst="rect">
            <a:avLst/>
          </a:prstGeom>
          <a:noFill/>
        </p:spPr>
        <p:txBody>
          <a:bodyPr wrap="square">
            <a:spAutoFit/>
          </a:bodyPr>
          <a:lstStyle/>
          <a:p>
            <a:pPr marL="285750" indent="-285750">
              <a:buClr>
                <a:schemeClr val="accent5"/>
              </a:buClr>
              <a:buFont typeface="Wingdings" panose="05000000000000000000" pitchFamily="2" charset="2"/>
              <a:buChar char="Ø"/>
            </a:pPr>
            <a:r>
              <a:rPr lang="en-ID" dirty="0">
                <a:solidFill>
                  <a:schemeClr val="bg1"/>
                </a:solidFill>
              </a:rPr>
              <a:t>Window, </a:t>
            </a:r>
            <a:r>
              <a:rPr lang="en-ID" dirty="0" err="1">
                <a:solidFill>
                  <a:schemeClr val="bg1"/>
                </a:solidFill>
              </a:rPr>
              <a:t>memiliki</a:t>
            </a:r>
            <a:r>
              <a:rPr lang="en-ID" dirty="0">
                <a:solidFill>
                  <a:schemeClr val="bg1"/>
                </a:solidFill>
              </a:rPr>
              <a:t> </a:t>
            </a:r>
            <a:r>
              <a:rPr lang="en-ID" dirty="0" err="1">
                <a:solidFill>
                  <a:schemeClr val="bg1"/>
                </a:solidFill>
              </a:rPr>
              <a:t>opsi</a:t>
            </a:r>
            <a:r>
              <a:rPr lang="en-ID" dirty="0">
                <a:solidFill>
                  <a:schemeClr val="bg1"/>
                </a:solidFill>
              </a:rPr>
              <a:t> </a:t>
            </a:r>
            <a:r>
              <a:rPr lang="en-ID" dirty="0" err="1">
                <a:solidFill>
                  <a:schemeClr val="bg1"/>
                </a:solidFill>
              </a:rPr>
              <a:t>termasuk</a:t>
            </a:r>
            <a:r>
              <a:rPr lang="en-ID" dirty="0">
                <a:solidFill>
                  <a:schemeClr val="bg1"/>
                </a:solidFill>
              </a:rPr>
              <a:t> </a:t>
            </a:r>
            <a:r>
              <a:rPr lang="en-ID" dirty="0" err="1">
                <a:solidFill>
                  <a:schemeClr val="bg1"/>
                </a:solidFill>
              </a:rPr>
              <a:t>Bawa</a:t>
            </a:r>
            <a:r>
              <a:rPr lang="en-ID" dirty="0">
                <a:solidFill>
                  <a:schemeClr val="bg1"/>
                </a:solidFill>
              </a:rPr>
              <a:t> </a:t>
            </a:r>
            <a:r>
              <a:rPr lang="en-ID" dirty="0" err="1">
                <a:solidFill>
                  <a:schemeClr val="bg1"/>
                </a:solidFill>
              </a:rPr>
              <a:t>ke</a:t>
            </a:r>
            <a:r>
              <a:rPr lang="en-ID" dirty="0">
                <a:solidFill>
                  <a:schemeClr val="bg1"/>
                </a:solidFill>
              </a:rPr>
              <a:t> </a:t>
            </a:r>
            <a:r>
              <a:rPr lang="en-ID" dirty="0" err="1">
                <a:solidFill>
                  <a:schemeClr val="bg1"/>
                </a:solidFill>
              </a:rPr>
              <a:t>Depan</a:t>
            </a:r>
            <a:r>
              <a:rPr lang="en-ID" dirty="0">
                <a:solidFill>
                  <a:schemeClr val="bg1"/>
                </a:solidFill>
              </a:rPr>
              <a:t>, yang </a:t>
            </a:r>
            <a:r>
              <a:rPr lang="en-ID" dirty="0" err="1">
                <a:solidFill>
                  <a:schemeClr val="bg1"/>
                </a:solidFill>
              </a:rPr>
              <a:t>dapat</a:t>
            </a:r>
            <a:r>
              <a:rPr lang="en-ID" dirty="0">
                <a:solidFill>
                  <a:schemeClr val="bg1"/>
                </a:solidFill>
              </a:rPr>
              <a:t> </a:t>
            </a:r>
            <a:r>
              <a:rPr lang="en-ID" dirty="0" err="1">
                <a:solidFill>
                  <a:schemeClr val="bg1"/>
                </a:solidFill>
              </a:rPr>
              <a:t>berguna</a:t>
            </a:r>
            <a:r>
              <a:rPr lang="en-ID" dirty="0">
                <a:solidFill>
                  <a:schemeClr val="bg1"/>
                </a:solidFill>
              </a:rPr>
              <a:t> </a:t>
            </a:r>
            <a:r>
              <a:rPr lang="en-ID" dirty="0" err="1">
                <a:solidFill>
                  <a:schemeClr val="bg1"/>
                </a:solidFill>
              </a:rPr>
              <a:t>untuk</a:t>
            </a:r>
            <a:r>
              <a:rPr lang="en-ID" dirty="0">
                <a:solidFill>
                  <a:schemeClr val="bg1"/>
                </a:solidFill>
              </a:rPr>
              <a:t> </a:t>
            </a:r>
            <a:r>
              <a:rPr lang="en-ID" dirty="0" err="1">
                <a:solidFill>
                  <a:schemeClr val="bg1"/>
                </a:solidFill>
              </a:rPr>
              <a:t>membantu</a:t>
            </a:r>
            <a:r>
              <a:rPr lang="en-ID" dirty="0">
                <a:solidFill>
                  <a:schemeClr val="bg1"/>
                </a:solidFill>
              </a:rPr>
              <a:t> </a:t>
            </a:r>
            <a:r>
              <a:rPr lang="en-ID" dirty="0" err="1">
                <a:solidFill>
                  <a:schemeClr val="bg1"/>
                </a:solidFill>
              </a:rPr>
              <a:t>mengidentifikasi</a:t>
            </a:r>
            <a:r>
              <a:rPr lang="en-ID" dirty="0">
                <a:solidFill>
                  <a:schemeClr val="bg1"/>
                </a:solidFill>
              </a:rPr>
              <a:t> </a:t>
            </a:r>
            <a:r>
              <a:rPr lang="en-ID" dirty="0" err="1">
                <a:solidFill>
                  <a:schemeClr val="bg1"/>
                </a:solidFill>
              </a:rPr>
              <a:t>jendela</a:t>
            </a:r>
            <a:r>
              <a:rPr lang="en-ID" dirty="0">
                <a:solidFill>
                  <a:schemeClr val="bg1"/>
                </a:solidFill>
              </a:rPr>
              <a:t> yang </a:t>
            </a:r>
            <a:r>
              <a:rPr lang="en-ID" dirty="0" err="1">
                <a:solidFill>
                  <a:schemeClr val="bg1"/>
                </a:solidFill>
              </a:rPr>
              <a:t>terkait</a:t>
            </a:r>
            <a:r>
              <a:rPr lang="en-ID" dirty="0">
                <a:solidFill>
                  <a:schemeClr val="bg1"/>
                </a:solidFill>
              </a:rPr>
              <a:t> </a:t>
            </a:r>
            <a:r>
              <a:rPr lang="en-ID" dirty="0" err="1">
                <a:solidFill>
                  <a:schemeClr val="bg1"/>
                </a:solidFill>
              </a:rPr>
              <a:t>dengan</a:t>
            </a:r>
            <a:r>
              <a:rPr lang="en-ID" dirty="0">
                <a:solidFill>
                  <a:schemeClr val="bg1"/>
                </a:solidFill>
              </a:rPr>
              <a:t> </a:t>
            </a:r>
            <a:r>
              <a:rPr lang="en-ID" dirty="0" err="1">
                <a:solidFill>
                  <a:schemeClr val="bg1"/>
                </a:solidFill>
              </a:rPr>
              <a:t>suatu</a:t>
            </a:r>
            <a:r>
              <a:rPr lang="en-ID" dirty="0">
                <a:solidFill>
                  <a:schemeClr val="bg1"/>
                </a:solidFill>
              </a:rPr>
              <a:t> proses. Jika </a:t>
            </a:r>
            <a:r>
              <a:rPr lang="en-ID" dirty="0" err="1">
                <a:solidFill>
                  <a:schemeClr val="bg1"/>
                </a:solidFill>
              </a:rPr>
              <a:t>tidak</a:t>
            </a:r>
            <a:r>
              <a:rPr lang="en-ID" dirty="0">
                <a:solidFill>
                  <a:schemeClr val="bg1"/>
                </a:solidFill>
              </a:rPr>
              <a:t> </a:t>
            </a:r>
            <a:r>
              <a:rPr lang="en-ID" dirty="0" err="1">
                <a:solidFill>
                  <a:schemeClr val="bg1"/>
                </a:solidFill>
              </a:rPr>
              <a:t>ada</a:t>
            </a:r>
            <a:r>
              <a:rPr lang="en-ID" dirty="0">
                <a:solidFill>
                  <a:schemeClr val="bg1"/>
                </a:solidFill>
              </a:rPr>
              <a:t> </a:t>
            </a:r>
            <a:r>
              <a:rPr lang="en-ID" dirty="0" err="1">
                <a:solidFill>
                  <a:schemeClr val="bg1"/>
                </a:solidFill>
              </a:rPr>
              <a:t>jendela</a:t>
            </a:r>
            <a:r>
              <a:rPr lang="en-ID" dirty="0">
                <a:solidFill>
                  <a:schemeClr val="bg1"/>
                </a:solidFill>
              </a:rPr>
              <a:t> </a:t>
            </a:r>
            <a:r>
              <a:rPr lang="en-ID" dirty="0" err="1">
                <a:solidFill>
                  <a:schemeClr val="bg1"/>
                </a:solidFill>
              </a:rPr>
              <a:t>untuk</a:t>
            </a:r>
            <a:r>
              <a:rPr lang="en-ID" dirty="0">
                <a:solidFill>
                  <a:schemeClr val="bg1"/>
                </a:solidFill>
              </a:rPr>
              <a:t> proses </a:t>
            </a:r>
            <a:r>
              <a:rPr lang="en-ID" dirty="0" err="1">
                <a:solidFill>
                  <a:schemeClr val="bg1"/>
                </a:solidFill>
              </a:rPr>
              <a:t>itu</a:t>
            </a:r>
            <a:r>
              <a:rPr lang="en-ID" dirty="0">
                <a:solidFill>
                  <a:schemeClr val="bg1"/>
                </a:solidFill>
              </a:rPr>
              <a:t>, </a:t>
            </a:r>
            <a:r>
              <a:rPr lang="en-ID" dirty="0" err="1">
                <a:solidFill>
                  <a:schemeClr val="bg1"/>
                </a:solidFill>
              </a:rPr>
              <a:t>maka</a:t>
            </a:r>
            <a:r>
              <a:rPr lang="en-ID" dirty="0">
                <a:solidFill>
                  <a:schemeClr val="bg1"/>
                </a:solidFill>
              </a:rPr>
              <a:t> </a:t>
            </a:r>
            <a:r>
              <a:rPr lang="en-ID" dirty="0" err="1">
                <a:solidFill>
                  <a:schemeClr val="bg1"/>
                </a:solidFill>
              </a:rPr>
              <a:t>akan</a:t>
            </a:r>
            <a:r>
              <a:rPr lang="en-ID" dirty="0">
                <a:solidFill>
                  <a:schemeClr val="bg1"/>
                </a:solidFill>
              </a:rPr>
              <a:t> </a:t>
            </a:r>
            <a:r>
              <a:rPr lang="en-ID" dirty="0" err="1">
                <a:solidFill>
                  <a:schemeClr val="bg1"/>
                </a:solidFill>
              </a:rPr>
              <a:t>berwarna</a:t>
            </a:r>
            <a:r>
              <a:rPr lang="en-ID" dirty="0">
                <a:solidFill>
                  <a:schemeClr val="bg1"/>
                </a:solidFill>
              </a:rPr>
              <a:t> </a:t>
            </a:r>
            <a:r>
              <a:rPr lang="en-ID" dirty="0" err="1">
                <a:solidFill>
                  <a:schemeClr val="bg1"/>
                </a:solidFill>
              </a:rPr>
              <a:t>abu-abu</a:t>
            </a:r>
            <a:endParaRPr lang="en-ID" dirty="0">
              <a:solidFill>
                <a:schemeClr val="bg1"/>
              </a:solidFill>
            </a:endParaRPr>
          </a:p>
          <a:p>
            <a:pPr marL="285750" indent="-285750">
              <a:buClr>
                <a:schemeClr val="accent5"/>
              </a:buClr>
              <a:buFont typeface="Wingdings" panose="05000000000000000000" pitchFamily="2" charset="2"/>
              <a:buChar char="Ø"/>
            </a:pPr>
            <a:r>
              <a:rPr lang="en-ID" dirty="0">
                <a:solidFill>
                  <a:schemeClr val="bg1"/>
                </a:solidFill>
              </a:rPr>
              <a:t>Set Priority, </a:t>
            </a:r>
            <a:r>
              <a:rPr lang="en-ID" dirty="0" err="1">
                <a:solidFill>
                  <a:schemeClr val="bg1"/>
                </a:solidFill>
              </a:rPr>
              <a:t>jika</a:t>
            </a:r>
            <a:r>
              <a:rPr lang="en-ID" dirty="0">
                <a:solidFill>
                  <a:schemeClr val="bg1"/>
                </a:solidFill>
              </a:rPr>
              <a:t> </a:t>
            </a:r>
            <a:r>
              <a:rPr lang="en-ID" dirty="0" err="1">
                <a:solidFill>
                  <a:schemeClr val="bg1"/>
                </a:solidFill>
              </a:rPr>
              <a:t>kita</a:t>
            </a:r>
            <a:r>
              <a:rPr lang="en-ID" dirty="0">
                <a:solidFill>
                  <a:schemeClr val="bg1"/>
                </a:solidFill>
              </a:rPr>
              <a:t> </a:t>
            </a:r>
            <a:r>
              <a:rPr lang="en-ID" dirty="0" err="1">
                <a:solidFill>
                  <a:schemeClr val="bg1"/>
                </a:solidFill>
              </a:rPr>
              <a:t>ingin</a:t>
            </a:r>
            <a:r>
              <a:rPr lang="en-ID" dirty="0">
                <a:solidFill>
                  <a:schemeClr val="bg1"/>
                </a:solidFill>
              </a:rPr>
              <a:t> </a:t>
            </a:r>
            <a:r>
              <a:rPr lang="en-ID" dirty="0" err="1">
                <a:solidFill>
                  <a:schemeClr val="bg1"/>
                </a:solidFill>
              </a:rPr>
              <a:t>mengatur</a:t>
            </a:r>
            <a:r>
              <a:rPr lang="en-ID" dirty="0">
                <a:solidFill>
                  <a:schemeClr val="bg1"/>
                </a:solidFill>
              </a:rPr>
              <a:t> </a:t>
            </a:r>
            <a:r>
              <a:rPr lang="en-ID" dirty="0" err="1">
                <a:solidFill>
                  <a:schemeClr val="bg1"/>
                </a:solidFill>
              </a:rPr>
              <a:t>sebuah</a:t>
            </a:r>
            <a:r>
              <a:rPr lang="en-ID" dirty="0">
                <a:solidFill>
                  <a:schemeClr val="bg1"/>
                </a:solidFill>
              </a:rPr>
              <a:t> proses </a:t>
            </a:r>
            <a:r>
              <a:rPr lang="en-ID" dirty="0" err="1">
                <a:solidFill>
                  <a:schemeClr val="bg1"/>
                </a:solidFill>
              </a:rPr>
              <a:t>menjadi</a:t>
            </a:r>
            <a:r>
              <a:rPr lang="en-ID" dirty="0">
                <a:solidFill>
                  <a:schemeClr val="bg1"/>
                </a:solidFill>
              </a:rPr>
              <a:t> </a:t>
            </a:r>
            <a:r>
              <a:rPr lang="en-ID" dirty="0" err="1">
                <a:solidFill>
                  <a:schemeClr val="bg1"/>
                </a:solidFill>
              </a:rPr>
              <a:t>priortas</a:t>
            </a:r>
            <a:r>
              <a:rPr lang="en-ID" dirty="0">
                <a:solidFill>
                  <a:schemeClr val="bg1"/>
                </a:solidFill>
              </a:rPr>
              <a:t> </a:t>
            </a:r>
            <a:r>
              <a:rPr lang="en-ID" dirty="0" err="1">
                <a:solidFill>
                  <a:schemeClr val="bg1"/>
                </a:solidFill>
              </a:rPr>
              <a:t>kita</a:t>
            </a:r>
            <a:r>
              <a:rPr lang="en-ID" dirty="0">
                <a:solidFill>
                  <a:schemeClr val="bg1"/>
                </a:solidFill>
              </a:rPr>
              <a:t> </a:t>
            </a:r>
            <a:r>
              <a:rPr lang="en-ID" dirty="0" err="1">
                <a:solidFill>
                  <a:schemeClr val="bg1"/>
                </a:solidFill>
              </a:rPr>
              <a:t>dapat</a:t>
            </a:r>
            <a:r>
              <a:rPr lang="en-ID" dirty="0">
                <a:solidFill>
                  <a:schemeClr val="bg1"/>
                </a:solidFill>
              </a:rPr>
              <a:t> </a:t>
            </a:r>
            <a:r>
              <a:rPr lang="en-ID" dirty="0" err="1">
                <a:solidFill>
                  <a:schemeClr val="bg1"/>
                </a:solidFill>
              </a:rPr>
              <a:t>memilih</a:t>
            </a:r>
            <a:r>
              <a:rPr lang="en-ID" dirty="0">
                <a:solidFill>
                  <a:schemeClr val="bg1"/>
                </a:solidFill>
              </a:rPr>
              <a:t> set priority</a:t>
            </a:r>
          </a:p>
          <a:p>
            <a:pPr marL="285750" indent="-285750">
              <a:buClr>
                <a:schemeClr val="accent5"/>
              </a:buClr>
              <a:buFont typeface="Wingdings" panose="05000000000000000000" pitchFamily="2" charset="2"/>
              <a:buChar char="Ø"/>
            </a:pPr>
            <a:r>
              <a:rPr lang="en-ID" dirty="0">
                <a:solidFill>
                  <a:schemeClr val="bg1"/>
                </a:solidFill>
              </a:rPr>
              <a:t>Kill Proses, </a:t>
            </a:r>
            <a:r>
              <a:rPr lang="en-ID" dirty="0" err="1">
                <a:solidFill>
                  <a:schemeClr val="bg1"/>
                </a:solidFill>
              </a:rPr>
              <a:t>membunuh</a:t>
            </a:r>
            <a:r>
              <a:rPr lang="en-ID" dirty="0">
                <a:solidFill>
                  <a:schemeClr val="bg1"/>
                </a:solidFill>
              </a:rPr>
              <a:t> </a:t>
            </a:r>
            <a:r>
              <a:rPr lang="en-ID" dirty="0" err="1">
                <a:solidFill>
                  <a:schemeClr val="bg1"/>
                </a:solidFill>
              </a:rPr>
              <a:t>atau</a:t>
            </a:r>
            <a:r>
              <a:rPr lang="en-ID" dirty="0">
                <a:solidFill>
                  <a:schemeClr val="bg1"/>
                </a:solidFill>
              </a:rPr>
              <a:t> </a:t>
            </a:r>
            <a:r>
              <a:rPr lang="en-ID" dirty="0" err="1">
                <a:solidFill>
                  <a:schemeClr val="bg1"/>
                </a:solidFill>
              </a:rPr>
              <a:t>menghentikan</a:t>
            </a:r>
            <a:r>
              <a:rPr lang="en-ID" dirty="0">
                <a:solidFill>
                  <a:schemeClr val="bg1"/>
                </a:solidFill>
              </a:rPr>
              <a:t> </a:t>
            </a:r>
            <a:r>
              <a:rPr lang="en-ID" dirty="0" err="1">
                <a:solidFill>
                  <a:schemeClr val="bg1"/>
                </a:solidFill>
              </a:rPr>
              <a:t>sebuah</a:t>
            </a:r>
            <a:r>
              <a:rPr lang="en-ID" dirty="0">
                <a:solidFill>
                  <a:schemeClr val="bg1"/>
                </a:solidFill>
              </a:rPr>
              <a:t> proses</a:t>
            </a:r>
          </a:p>
          <a:p>
            <a:pPr marL="285750" indent="-285750">
              <a:buClr>
                <a:schemeClr val="accent5"/>
              </a:buClr>
              <a:buFont typeface="Wingdings" panose="05000000000000000000" pitchFamily="2" charset="2"/>
              <a:buChar char="Ø"/>
            </a:pPr>
            <a:r>
              <a:rPr lang="en-ID" dirty="0">
                <a:solidFill>
                  <a:schemeClr val="bg1"/>
                </a:solidFill>
              </a:rPr>
              <a:t>Kill Process Tree, </a:t>
            </a:r>
            <a:r>
              <a:rPr lang="en-ID" dirty="0" err="1">
                <a:solidFill>
                  <a:schemeClr val="bg1"/>
                </a:solidFill>
              </a:rPr>
              <a:t>seperti</a:t>
            </a:r>
            <a:r>
              <a:rPr lang="en-ID" dirty="0">
                <a:solidFill>
                  <a:schemeClr val="bg1"/>
                </a:solidFill>
              </a:rPr>
              <a:t> kill proses </a:t>
            </a:r>
            <a:r>
              <a:rPr lang="en-ID" dirty="0" err="1">
                <a:solidFill>
                  <a:schemeClr val="bg1"/>
                </a:solidFill>
              </a:rPr>
              <a:t>tetapi</a:t>
            </a:r>
            <a:r>
              <a:rPr lang="en-ID" dirty="0">
                <a:solidFill>
                  <a:schemeClr val="bg1"/>
                </a:solidFill>
              </a:rPr>
              <a:t> </a:t>
            </a:r>
            <a:r>
              <a:rPr lang="en-ID" dirty="0" err="1">
                <a:solidFill>
                  <a:schemeClr val="bg1"/>
                </a:solidFill>
              </a:rPr>
              <a:t>akan</a:t>
            </a:r>
            <a:r>
              <a:rPr lang="en-ID" dirty="0">
                <a:solidFill>
                  <a:schemeClr val="bg1"/>
                </a:solidFill>
              </a:rPr>
              <a:t> </a:t>
            </a:r>
            <a:r>
              <a:rPr lang="en-ID" dirty="0" err="1">
                <a:solidFill>
                  <a:schemeClr val="bg1"/>
                </a:solidFill>
              </a:rPr>
              <a:t>membunuh</a:t>
            </a:r>
            <a:r>
              <a:rPr lang="en-ID" dirty="0">
                <a:solidFill>
                  <a:schemeClr val="bg1"/>
                </a:solidFill>
              </a:rPr>
              <a:t> </a:t>
            </a:r>
            <a:r>
              <a:rPr lang="en-ID" dirty="0" err="1">
                <a:solidFill>
                  <a:schemeClr val="bg1"/>
                </a:solidFill>
              </a:rPr>
              <a:t>semua</a:t>
            </a:r>
            <a:r>
              <a:rPr lang="en-ID" dirty="0">
                <a:solidFill>
                  <a:schemeClr val="bg1"/>
                </a:solidFill>
              </a:rPr>
              <a:t> proses yang </a:t>
            </a:r>
            <a:r>
              <a:rPr lang="en-ID" dirty="0" err="1">
                <a:solidFill>
                  <a:schemeClr val="bg1"/>
                </a:solidFill>
              </a:rPr>
              <a:t>berkaitan</a:t>
            </a:r>
            <a:r>
              <a:rPr lang="en-ID" dirty="0">
                <a:solidFill>
                  <a:schemeClr val="bg1"/>
                </a:solidFill>
              </a:rPr>
              <a:t> </a:t>
            </a:r>
            <a:r>
              <a:rPr lang="en-ID" dirty="0" err="1">
                <a:solidFill>
                  <a:schemeClr val="bg1"/>
                </a:solidFill>
              </a:rPr>
              <a:t>dengan</a:t>
            </a:r>
            <a:r>
              <a:rPr lang="en-ID" dirty="0">
                <a:solidFill>
                  <a:schemeClr val="bg1"/>
                </a:solidFill>
              </a:rPr>
              <a:t> proses </a:t>
            </a:r>
            <a:r>
              <a:rPr lang="en-ID" dirty="0" err="1">
                <a:solidFill>
                  <a:schemeClr val="bg1"/>
                </a:solidFill>
              </a:rPr>
              <a:t>induk</a:t>
            </a:r>
            <a:r>
              <a:rPr lang="en-ID" dirty="0">
                <a:solidFill>
                  <a:schemeClr val="bg1"/>
                </a:solidFill>
              </a:rPr>
              <a:t> </a:t>
            </a:r>
            <a:r>
              <a:rPr lang="en-ID" dirty="0" err="1">
                <a:solidFill>
                  <a:schemeClr val="bg1"/>
                </a:solidFill>
              </a:rPr>
              <a:t>nya</a:t>
            </a:r>
            <a:endParaRPr lang="en-ID" dirty="0">
              <a:solidFill>
                <a:schemeClr val="bg1"/>
              </a:solidFill>
            </a:endParaRPr>
          </a:p>
          <a:p>
            <a:pPr marL="285750" indent="-285750">
              <a:buClr>
                <a:schemeClr val="accent5"/>
              </a:buClr>
              <a:buFont typeface="Wingdings" panose="05000000000000000000" pitchFamily="2" charset="2"/>
              <a:buChar char="Ø"/>
            </a:pPr>
            <a:r>
              <a:rPr lang="en-ID" dirty="0">
                <a:solidFill>
                  <a:schemeClr val="bg1"/>
                </a:solidFill>
              </a:rPr>
              <a:t>Restart, </a:t>
            </a:r>
            <a:r>
              <a:rPr lang="en-ID" dirty="0" err="1">
                <a:solidFill>
                  <a:schemeClr val="bg1"/>
                </a:solidFill>
              </a:rPr>
              <a:t>mengulang</a:t>
            </a:r>
            <a:r>
              <a:rPr lang="en-ID" dirty="0">
                <a:solidFill>
                  <a:schemeClr val="bg1"/>
                </a:solidFill>
              </a:rPr>
              <a:t> </a:t>
            </a:r>
            <a:r>
              <a:rPr lang="en-ID" dirty="0" err="1">
                <a:solidFill>
                  <a:schemeClr val="bg1"/>
                </a:solidFill>
              </a:rPr>
              <a:t>kembali</a:t>
            </a:r>
            <a:r>
              <a:rPr lang="en-ID" dirty="0">
                <a:solidFill>
                  <a:schemeClr val="bg1"/>
                </a:solidFill>
              </a:rPr>
              <a:t> </a:t>
            </a:r>
            <a:r>
              <a:rPr lang="en-ID" dirty="0" err="1">
                <a:solidFill>
                  <a:schemeClr val="bg1"/>
                </a:solidFill>
              </a:rPr>
              <a:t>sebuah</a:t>
            </a:r>
            <a:r>
              <a:rPr lang="en-ID" dirty="0">
                <a:solidFill>
                  <a:schemeClr val="bg1"/>
                </a:solidFill>
              </a:rPr>
              <a:t> proses </a:t>
            </a:r>
          </a:p>
          <a:p>
            <a:pPr marL="285750" indent="-285750">
              <a:buClr>
                <a:schemeClr val="accent5"/>
              </a:buClr>
              <a:buFont typeface="Wingdings" panose="05000000000000000000" pitchFamily="2" charset="2"/>
              <a:buChar char="Ø"/>
            </a:pPr>
            <a:r>
              <a:rPr lang="en-ID" dirty="0">
                <a:solidFill>
                  <a:schemeClr val="bg1"/>
                </a:solidFill>
              </a:rPr>
              <a:t>Suspend, </a:t>
            </a:r>
            <a:r>
              <a:rPr lang="en-ID" dirty="0" err="1">
                <a:solidFill>
                  <a:schemeClr val="bg1"/>
                </a:solidFill>
              </a:rPr>
              <a:t>menghentikan</a:t>
            </a:r>
            <a:r>
              <a:rPr lang="en-ID" dirty="0">
                <a:solidFill>
                  <a:schemeClr val="bg1"/>
                </a:solidFill>
              </a:rPr>
              <a:t> </a:t>
            </a:r>
            <a:r>
              <a:rPr lang="en-ID" dirty="0" err="1">
                <a:solidFill>
                  <a:schemeClr val="bg1"/>
                </a:solidFill>
              </a:rPr>
              <a:t>sementara</a:t>
            </a:r>
            <a:r>
              <a:rPr lang="en-ID" dirty="0">
                <a:solidFill>
                  <a:schemeClr val="bg1"/>
                </a:solidFill>
              </a:rPr>
              <a:t> </a:t>
            </a:r>
            <a:r>
              <a:rPr lang="en-ID" dirty="0" err="1">
                <a:solidFill>
                  <a:schemeClr val="bg1"/>
                </a:solidFill>
              </a:rPr>
              <a:t>sebuah</a:t>
            </a:r>
            <a:r>
              <a:rPr lang="en-ID" dirty="0">
                <a:solidFill>
                  <a:schemeClr val="bg1"/>
                </a:solidFill>
              </a:rPr>
              <a:t> proses</a:t>
            </a:r>
          </a:p>
          <a:p>
            <a:pPr marL="285750" indent="-285750">
              <a:buClr>
                <a:schemeClr val="accent5"/>
              </a:buClr>
              <a:buFont typeface="Wingdings" panose="05000000000000000000" pitchFamily="2" charset="2"/>
              <a:buChar char="Ø"/>
            </a:pPr>
            <a:r>
              <a:rPr lang="en-ID" dirty="0">
                <a:solidFill>
                  <a:schemeClr val="bg1"/>
                </a:solidFill>
              </a:rPr>
              <a:t>Check </a:t>
            </a:r>
            <a:r>
              <a:rPr lang="en-ID" dirty="0" err="1">
                <a:solidFill>
                  <a:schemeClr val="bg1"/>
                </a:solidFill>
              </a:rPr>
              <a:t>VirusTotal</a:t>
            </a:r>
            <a:r>
              <a:rPr lang="en-ID" dirty="0">
                <a:solidFill>
                  <a:schemeClr val="bg1"/>
                </a:solidFill>
              </a:rPr>
              <a:t>, </a:t>
            </a:r>
            <a:r>
              <a:rPr lang="en-ID" dirty="0" err="1">
                <a:solidFill>
                  <a:schemeClr val="bg1"/>
                </a:solidFill>
              </a:rPr>
              <a:t>Ini</a:t>
            </a:r>
            <a:r>
              <a:rPr lang="en-ID" dirty="0">
                <a:solidFill>
                  <a:schemeClr val="bg1"/>
                </a:solidFill>
              </a:rPr>
              <a:t> </a:t>
            </a:r>
            <a:r>
              <a:rPr lang="en-ID" dirty="0" err="1">
                <a:solidFill>
                  <a:schemeClr val="bg1"/>
                </a:solidFill>
              </a:rPr>
              <a:t>sangat</a:t>
            </a:r>
            <a:r>
              <a:rPr lang="en-ID" dirty="0">
                <a:solidFill>
                  <a:schemeClr val="bg1"/>
                </a:solidFill>
              </a:rPr>
              <a:t> </a:t>
            </a:r>
            <a:r>
              <a:rPr lang="en-ID" dirty="0" err="1">
                <a:solidFill>
                  <a:schemeClr val="bg1"/>
                </a:solidFill>
              </a:rPr>
              <a:t>berguna</a:t>
            </a:r>
            <a:r>
              <a:rPr lang="en-ID" dirty="0">
                <a:solidFill>
                  <a:schemeClr val="bg1"/>
                </a:solidFill>
              </a:rPr>
              <a:t>, </a:t>
            </a:r>
            <a:r>
              <a:rPr lang="en-ID" dirty="0" err="1">
                <a:solidFill>
                  <a:schemeClr val="bg1"/>
                </a:solidFill>
              </a:rPr>
              <a:t>karena</a:t>
            </a:r>
            <a:r>
              <a:rPr lang="en-ID" dirty="0">
                <a:solidFill>
                  <a:schemeClr val="bg1"/>
                </a:solidFill>
              </a:rPr>
              <a:t> </a:t>
            </a:r>
            <a:r>
              <a:rPr lang="en-ID" dirty="0" err="1">
                <a:solidFill>
                  <a:schemeClr val="bg1"/>
                </a:solidFill>
              </a:rPr>
              <a:t>ia</a:t>
            </a:r>
            <a:r>
              <a:rPr lang="en-ID" dirty="0">
                <a:solidFill>
                  <a:schemeClr val="bg1"/>
                </a:solidFill>
              </a:rPr>
              <a:t> </a:t>
            </a:r>
            <a:r>
              <a:rPr lang="en-ID" dirty="0" err="1">
                <a:solidFill>
                  <a:schemeClr val="bg1"/>
                </a:solidFill>
              </a:rPr>
              <a:t>memeriksa</a:t>
            </a:r>
            <a:r>
              <a:rPr lang="en-ID" dirty="0">
                <a:solidFill>
                  <a:schemeClr val="bg1"/>
                </a:solidFill>
              </a:rPr>
              <a:t> proses </a:t>
            </a:r>
            <a:r>
              <a:rPr lang="en-ID" dirty="0" err="1">
                <a:solidFill>
                  <a:schemeClr val="bg1"/>
                </a:solidFill>
              </a:rPr>
              <a:t>untuk</a:t>
            </a:r>
            <a:r>
              <a:rPr lang="en-ID" dirty="0">
                <a:solidFill>
                  <a:schemeClr val="bg1"/>
                </a:solidFill>
              </a:rPr>
              <a:t> virus</a:t>
            </a:r>
          </a:p>
          <a:p>
            <a:pPr marL="285750" indent="-285750">
              <a:buClr>
                <a:schemeClr val="accent5"/>
              </a:buClr>
              <a:buFont typeface="Wingdings" panose="05000000000000000000" pitchFamily="2" charset="2"/>
              <a:buChar char="Ø"/>
            </a:pPr>
            <a:r>
              <a:rPr lang="en-ID" dirty="0">
                <a:solidFill>
                  <a:schemeClr val="bg1"/>
                </a:solidFill>
              </a:rPr>
              <a:t>Search Online, </a:t>
            </a:r>
            <a:r>
              <a:rPr lang="en-ID" dirty="0" err="1">
                <a:solidFill>
                  <a:schemeClr val="bg1"/>
                </a:solidFill>
              </a:rPr>
              <a:t>ini</a:t>
            </a:r>
            <a:r>
              <a:rPr lang="en-ID" dirty="0">
                <a:solidFill>
                  <a:schemeClr val="bg1"/>
                </a:solidFill>
              </a:rPr>
              <a:t> </a:t>
            </a:r>
            <a:r>
              <a:rPr lang="en-ID" dirty="0" err="1">
                <a:solidFill>
                  <a:schemeClr val="bg1"/>
                </a:solidFill>
              </a:rPr>
              <a:t>hanya</a:t>
            </a:r>
            <a:r>
              <a:rPr lang="en-ID" dirty="0">
                <a:solidFill>
                  <a:schemeClr val="bg1"/>
                </a:solidFill>
              </a:rPr>
              <a:t> </a:t>
            </a:r>
            <a:r>
              <a:rPr lang="en-ID" dirty="0" err="1">
                <a:solidFill>
                  <a:schemeClr val="bg1"/>
                </a:solidFill>
              </a:rPr>
              <a:t>akan</a:t>
            </a:r>
            <a:r>
              <a:rPr lang="en-ID" dirty="0">
                <a:solidFill>
                  <a:schemeClr val="bg1"/>
                </a:solidFill>
              </a:rPr>
              <a:t> </a:t>
            </a:r>
            <a:r>
              <a:rPr lang="en-ID" dirty="0" err="1">
                <a:solidFill>
                  <a:schemeClr val="bg1"/>
                </a:solidFill>
              </a:rPr>
              <a:t>mencari</a:t>
            </a:r>
            <a:r>
              <a:rPr lang="en-ID" dirty="0">
                <a:solidFill>
                  <a:schemeClr val="bg1"/>
                </a:solidFill>
              </a:rPr>
              <a:t> web </a:t>
            </a:r>
            <a:r>
              <a:rPr lang="en-ID" dirty="0" err="1">
                <a:solidFill>
                  <a:schemeClr val="bg1"/>
                </a:solidFill>
              </a:rPr>
              <a:t>untuk</a:t>
            </a:r>
            <a:r>
              <a:rPr lang="en-ID" dirty="0">
                <a:solidFill>
                  <a:schemeClr val="bg1"/>
                </a:solidFill>
              </a:rPr>
              <a:t> </a:t>
            </a:r>
            <a:r>
              <a:rPr lang="en-ID" dirty="0" err="1">
                <a:solidFill>
                  <a:schemeClr val="bg1"/>
                </a:solidFill>
              </a:rPr>
              <a:t>nama</a:t>
            </a:r>
            <a:r>
              <a:rPr lang="en-ID" dirty="0">
                <a:solidFill>
                  <a:schemeClr val="bg1"/>
                </a:solidFill>
              </a:rPr>
              <a:t> </a:t>
            </a:r>
            <a:r>
              <a:rPr lang="en-ID" dirty="0" err="1">
                <a:solidFill>
                  <a:schemeClr val="bg1"/>
                </a:solidFill>
              </a:rPr>
              <a:t>prosesnya</a:t>
            </a:r>
            <a:endParaRPr lang="en-ID" dirty="0">
              <a:solidFill>
                <a:schemeClr val="bg1"/>
              </a:solidFill>
            </a:endParaRPr>
          </a:p>
        </p:txBody>
      </p:sp>
    </p:spTree>
    <p:extLst>
      <p:ext uri="{BB962C8B-B14F-4D97-AF65-F5344CB8AC3E}">
        <p14:creationId xmlns:p14="http://schemas.microsoft.com/office/powerpoint/2010/main" val="780892271"/>
      </p:ext>
    </p:extLst>
  </p:cSld>
  <p:clrMapOvr>
    <a:masterClrMapping/>
  </p:clrMapOvr>
</p:sld>
</file>

<file path=ppt/theme/theme1.xml><?xml version="1.0" encoding="utf-8"?>
<a:theme xmlns:a="http://schemas.openxmlformats.org/drawingml/2006/main" name="Mutius template">
  <a:themeElements>
    <a:clrScheme name="Custom 347">
      <a:dk1>
        <a:srgbClr val="11191F"/>
      </a:dk1>
      <a:lt1>
        <a:srgbClr val="FFFFFF"/>
      </a:lt1>
      <a:dk2>
        <a:srgbClr val="97A5C2"/>
      </a:dk2>
      <a:lt2>
        <a:srgbClr val="E6E6EC"/>
      </a:lt2>
      <a:accent1>
        <a:srgbClr val="11191F"/>
      </a:accent1>
      <a:accent2>
        <a:srgbClr val="525666"/>
      </a:accent2>
      <a:accent3>
        <a:srgbClr val="757B96"/>
      </a:accent3>
      <a:accent4>
        <a:srgbClr val="9CA1B6"/>
      </a:accent4>
      <a:accent5>
        <a:srgbClr val="CC5900"/>
      </a:accent5>
      <a:accent6>
        <a:srgbClr val="FF88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720</Words>
  <Application>Microsoft Office PowerPoint</Application>
  <PresentationFormat>On-screen Show (16:9)</PresentationFormat>
  <Paragraphs>43</Paragraphs>
  <Slides>10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inherit</vt:lpstr>
      <vt:lpstr>Calibri</vt:lpstr>
      <vt:lpstr>Lucida Grande</vt:lpstr>
      <vt:lpstr>Arial</vt:lpstr>
      <vt:lpstr>Montserrat Light</vt:lpstr>
      <vt:lpstr>Wingdings</vt:lpstr>
      <vt:lpstr>DM Serif Display</vt:lpstr>
      <vt:lpstr>Mutius template</vt:lpstr>
      <vt:lpstr>Process Explorer</vt:lpstr>
      <vt:lpstr>1. Proses explorer</vt:lpstr>
      <vt:lpstr>2. Fitur-Fitur Process Explorer</vt:lpstr>
      <vt:lpstr>A. Process Tree Pada Process Explorer</vt:lpstr>
      <vt:lpstr>PowerPoint Presentation</vt:lpstr>
      <vt:lpstr>B. Memahami Warna Yang Terdapat Pada        Process Explorer</vt:lpstr>
      <vt:lpstr>PowerPoint Presentation</vt:lpstr>
      <vt:lpstr>C. Tindakan Yang Dapat Dilakukan Process Explorer</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Explorer</dc:title>
  <dc:creator>RYZEN 3</dc:creator>
  <cp:lastModifiedBy>RYZEN 3</cp:lastModifiedBy>
  <cp:revision>8</cp:revision>
  <dcterms:modified xsi:type="dcterms:W3CDTF">2021-05-16T15:05:12Z</dcterms:modified>
</cp:coreProperties>
</file>