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18288000"/>
  <p:notesSz cx="6858000" cy="9144000"/>
  <p:defaultTextStyle>
    <a:defPPr>
      <a:defRPr lang="en-US"/>
    </a:defPPr>
    <a:lvl1pPr marL="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45719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1" autoAdjust="0"/>
  </p:normalViewPr>
  <p:slideViewPr>
    <p:cSldViewPr snapToGrid="0" snapToObjects="1">
      <p:cViewPr>
        <p:scale>
          <a:sx n="94" d="100"/>
          <a:sy n="94" d="100"/>
        </p:scale>
        <p:origin x="-2192" y="5968"/>
      </p:cViewPr>
      <p:guideLst>
        <p:guide orient="horz" pos="57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681139"/>
            <a:ext cx="5829300" cy="392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0363200"/>
            <a:ext cx="4800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32377"/>
            <a:ext cx="1543050" cy="15604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32377"/>
            <a:ext cx="4514850" cy="156040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1751738"/>
            <a:ext cx="58293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7751245"/>
            <a:ext cx="5829300" cy="4000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8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4267209"/>
            <a:ext cx="3028950" cy="120692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4267209"/>
            <a:ext cx="3028950" cy="120692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5" y="4093634"/>
            <a:ext cx="303014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5" y="5799666"/>
            <a:ext cx="303014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4093634"/>
            <a:ext cx="303133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5799666"/>
            <a:ext cx="303133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728134"/>
            <a:ext cx="2256235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728143"/>
            <a:ext cx="3833813" cy="156083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3826943"/>
            <a:ext cx="2256235" cy="1250950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2801605"/>
            <a:ext cx="4114800" cy="15113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634066"/>
            <a:ext cx="41148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4" indent="0">
              <a:buNone/>
              <a:defRPr sz="2400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4312907"/>
            <a:ext cx="4114800" cy="2146298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32368"/>
            <a:ext cx="6172200" cy="3048000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267209"/>
            <a:ext cx="6172200" cy="12069234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950277"/>
            <a:ext cx="1600200" cy="973666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EFA3-9D95-2A4B-B49C-D823DB27F58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6950277"/>
            <a:ext cx="2171700" cy="973666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6950277"/>
            <a:ext cx="1600200" cy="973666"/>
          </a:xfrm>
          <a:prstGeom prst="rect">
            <a:avLst/>
          </a:prstGeom>
        </p:spPr>
        <p:txBody>
          <a:bodyPr vert="horz" lIns="91439" tIns="45720" rIns="91439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5D64-E2AD-164F-8FA2-E775CAE3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45719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5" indent="-285748" algn="l" defTabSz="45719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45719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0" indent="-228599" algn="l" defTabSz="45719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9" algn="l" defTabSz="45719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4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1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6" indent="-228599" algn="l" defTabSz="45719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/>
          <p:cNvSpPr/>
          <p:nvPr/>
        </p:nvSpPr>
        <p:spPr>
          <a:xfrm>
            <a:off x="1922946" y="1493374"/>
            <a:ext cx="3015100" cy="3465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latin typeface="Avenir Book"/>
                <a:cs typeface="Avenir Book"/>
              </a:rPr>
              <a:t>Display “Joe’s Stock Ventures” </a:t>
            </a:r>
          </a:p>
        </p:txBody>
      </p:sp>
      <p:sp>
        <p:nvSpPr>
          <p:cNvPr id="30" name="Process 29"/>
          <p:cNvSpPr/>
          <p:nvPr/>
        </p:nvSpPr>
        <p:spPr>
          <a:xfrm>
            <a:off x="986120" y="657415"/>
            <a:ext cx="4888751" cy="6872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latin typeface="Avenir Book"/>
                <a:cs typeface="Avenir Book"/>
              </a:rPr>
              <a:t>Declare variables for number of stocks purchased, price per stock, commission percentage, commission amount for stock broker, and total amount spent/gained for Joe’s purchase and for Joe’s sale.</a:t>
            </a:r>
          </a:p>
        </p:txBody>
      </p:sp>
      <p:sp>
        <p:nvSpPr>
          <p:cNvPr id="31" name="Terminator 30"/>
          <p:cNvSpPr/>
          <p:nvPr/>
        </p:nvSpPr>
        <p:spPr>
          <a:xfrm>
            <a:off x="2973296" y="161425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latin typeface="Avenir Book"/>
                <a:cs typeface="Avenir Book"/>
              </a:rPr>
              <a:t>Start</a:t>
            </a:r>
          </a:p>
        </p:txBody>
      </p:sp>
      <p:sp>
        <p:nvSpPr>
          <p:cNvPr id="32" name="Parallelogram 31"/>
          <p:cNvSpPr/>
          <p:nvPr/>
        </p:nvSpPr>
        <p:spPr>
          <a:xfrm>
            <a:off x="2017061" y="2011024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33" name="Parallelogram 32"/>
          <p:cNvSpPr/>
          <p:nvPr/>
        </p:nvSpPr>
        <p:spPr>
          <a:xfrm>
            <a:off x="192004" y="2011024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“Number of shares purchased by Joe”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5381814" y="2011024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3556757" y="2011024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“Price per share when purchased”</a:t>
            </a:r>
          </a:p>
        </p:txBody>
      </p:sp>
      <p:sp>
        <p:nvSpPr>
          <p:cNvPr id="36" name="Parallelogram 35"/>
          <p:cNvSpPr/>
          <p:nvPr/>
        </p:nvSpPr>
        <p:spPr>
          <a:xfrm>
            <a:off x="2017061" y="2925424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37" name="Parallelogram 36"/>
          <p:cNvSpPr/>
          <p:nvPr/>
        </p:nvSpPr>
        <p:spPr>
          <a:xfrm>
            <a:off x="192004" y="2925424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“Purchase Commission percentage for stock broker:”</a:t>
            </a:r>
          </a:p>
        </p:txBody>
      </p:sp>
      <p:sp>
        <p:nvSpPr>
          <p:cNvPr id="38" name="Parallelogram 37"/>
          <p:cNvSpPr/>
          <p:nvPr/>
        </p:nvSpPr>
        <p:spPr>
          <a:xfrm>
            <a:off x="5541775" y="4994836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39" name="Parallelogram 38"/>
          <p:cNvSpPr/>
          <p:nvPr/>
        </p:nvSpPr>
        <p:spPr>
          <a:xfrm>
            <a:off x="3746600" y="4994836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“Price per share when </a:t>
            </a:r>
            <a:r>
              <a:rPr lang="en-US" sz="1000" dirty="0" smtClean="0">
                <a:latin typeface="Avenir Book"/>
                <a:cs typeface="Avenir Book"/>
              </a:rPr>
              <a:t>sold”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40" name="Decision 39"/>
          <p:cNvSpPr/>
          <p:nvPr/>
        </p:nvSpPr>
        <p:spPr>
          <a:xfrm>
            <a:off x="3035886" y="3715990"/>
            <a:ext cx="2525058" cy="8248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14155" y="3971392"/>
            <a:ext cx="1895369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/>
              <a:t>static_cast&lt;int&gt;(p_com_pct) != 0</a:t>
            </a:r>
          </a:p>
        </p:txBody>
      </p:sp>
      <p:sp>
        <p:nvSpPr>
          <p:cNvPr id="42" name="Parallelogram 41"/>
          <p:cNvSpPr/>
          <p:nvPr/>
        </p:nvSpPr>
        <p:spPr>
          <a:xfrm>
            <a:off x="303434" y="4976820"/>
            <a:ext cx="1947955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“Please enter percentage as a double”</a:t>
            </a:r>
          </a:p>
        </p:txBody>
      </p:sp>
      <p:sp>
        <p:nvSpPr>
          <p:cNvPr id="43" name="Parallelogram 42"/>
          <p:cNvSpPr/>
          <p:nvPr/>
        </p:nvSpPr>
        <p:spPr>
          <a:xfrm>
            <a:off x="2238911" y="4976820"/>
            <a:ext cx="8834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44" name="Parallelogram 43"/>
          <p:cNvSpPr/>
          <p:nvPr/>
        </p:nvSpPr>
        <p:spPr>
          <a:xfrm>
            <a:off x="5513416" y="5958081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45" name="Parallelogram 44"/>
          <p:cNvSpPr/>
          <p:nvPr/>
        </p:nvSpPr>
        <p:spPr>
          <a:xfrm>
            <a:off x="3688359" y="5958081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“Number of shares sold by Joe”</a:t>
            </a:r>
          </a:p>
        </p:txBody>
      </p:sp>
      <p:sp>
        <p:nvSpPr>
          <p:cNvPr id="46" name="Decision 45"/>
          <p:cNvSpPr/>
          <p:nvPr/>
        </p:nvSpPr>
        <p:spPr>
          <a:xfrm>
            <a:off x="2416692" y="6946653"/>
            <a:ext cx="2027608" cy="8248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74152" y="7211471"/>
            <a:ext cx="1227054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/>
              <a:t>s_shares &gt; p_shares</a:t>
            </a:r>
          </a:p>
        </p:txBody>
      </p:sp>
      <p:sp>
        <p:nvSpPr>
          <p:cNvPr id="50" name="Parallelogram 49"/>
          <p:cNvSpPr/>
          <p:nvPr/>
        </p:nvSpPr>
        <p:spPr>
          <a:xfrm>
            <a:off x="356898" y="8226240"/>
            <a:ext cx="194458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</a:t>
            </a:r>
            <a:r>
              <a:rPr lang="en-US" sz="1000" dirty="0" smtClean="0">
                <a:latin typeface="Avenir Book"/>
                <a:cs typeface="Avenir Book"/>
              </a:rPr>
              <a:t>“Error: Cannot sell more shares than purchased”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51" name="Parallelogram 50"/>
          <p:cNvSpPr/>
          <p:nvPr/>
        </p:nvSpPr>
        <p:spPr>
          <a:xfrm>
            <a:off x="2301482" y="8226240"/>
            <a:ext cx="957927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2096257" y="12900504"/>
            <a:ext cx="3015100" cy="34657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>
                <a:latin typeface="Avenir Book"/>
                <a:cs typeface="Avenir Book"/>
              </a:rPr>
              <a:t>Display “Joe’s Stock </a:t>
            </a:r>
            <a:r>
              <a:rPr lang="en-US" sz="1200" dirty="0" smtClean="0">
                <a:latin typeface="Avenir Book"/>
                <a:cs typeface="Avenir Book"/>
              </a:rPr>
              <a:t>Synopsys” 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61" name="Process 60"/>
          <p:cNvSpPr/>
          <p:nvPr/>
        </p:nvSpPr>
        <p:spPr>
          <a:xfrm>
            <a:off x="1329395" y="13439804"/>
            <a:ext cx="4888751" cy="8379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Calculate commission amount for purchase and sale. 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Calculate total amount spent for purchase and commission.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Calculate total amount gained from sale minus commission.</a:t>
            </a:r>
          </a:p>
          <a:p>
            <a:pPr algn="ctr"/>
            <a:r>
              <a:rPr lang="en-US" sz="1200" dirty="0" smtClean="0">
                <a:latin typeface="Avenir Book"/>
                <a:cs typeface="Avenir Book"/>
              </a:rPr>
              <a:t>Calculate total profit which is total amount spent minus gained.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62" name="Parallelogram 61"/>
          <p:cNvSpPr/>
          <p:nvPr/>
        </p:nvSpPr>
        <p:spPr>
          <a:xfrm>
            <a:off x="1849728" y="14471495"/>
            <a:ext cx="3401708" cy="96811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Display the number of stocks, price per stock, commission percentage, calculated commission amount, total amount spent/gained for purchase and sale.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63" name="Parallelogram 62"/>
          <p:cNvSpPr/>
          <p:nvPr/>
        </p:nvSpPr>
        <p:spPr>
          <a:xfrm>
            <a:off x="1849727" y="15595797"/>
            <a:ext cx="3456621" cy="62741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Display calculated total profit. If negative, this indicates loss of money.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64" name="Terminator 63"/>
          <p:cNvSpPr/>
          <p:nvPr/>
        </p:nvSpPr>
        <p:spPr>
          <a:xfrm>
            <a:off x="3085761" y="16386387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200" dirty="0" smtClean="0">
                <a:latin typeface="Avenir Book"/>
                <a:cs typeface="Avenir Book"/>
              </a:rPr>
              <a:t>End</a:t>
            </a:r>
            <a:endParaRPr lang="en-US" sz="1200" dirty="0">
              <a:latin typeface="Avenir Book"/>
              <a:cs typeface="Avenir Book"/>
            </a:endParaRPr>
          </a:p>
        </p:txBody>
      </p:sp>
      <p:cxnSp>
        <p:nvCxnSpPr>
          <p:cNvPr id="66" name="Elbow Connector 65"/>
          <p:cNvCxnSpPr>
            <a:stCxn id="29" idx="5"/>
            <a:endCxn id="33" idx="5"/>
          </p:cNvCxnSpPr>
          <p:nvPr/>
        </p:nvCxnSpPr>
        <p:spPr>
          <a:xfrm rot="10800000" flipV="1">
            <a:off x="271200" y="1666662"/>
            <a:ext cx="1695068" cy="661144"/>
          </a:xfrm>
          <a:prstGeom prst="bentConnector3">
            <a:avLst>
              <a:gd name="adj1" fmla="val 11098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  <a:endCxn id="30" idx="0"/>
          </p:cNvCxnSpPr>
          <p:nvPr/>
        </p:nvCxnSpPr>
        <p:spPr>
          <a:xfrm>
            <a:off x="3430496" y="463177"/>
            <a:ext cx="0" cy="19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0" idx="2"/>
            <a:endCxn id="29" idx="0"/>
          </p:cNvCxnSpPr>
          <p:nvPr/>
        </p:nvCxnSpPr>
        <p:spPr>
          <a:xfrm>
            <a:off x="3430496" y="1344709"/>
            <a:ext cx="0" cy="1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3" idx="2"/>
            <a:endCxn id="32" idx="5"/>
          </p:cNvCxnSpPr>
          <p:nvPr/>
        </p:nvCxnSpPr>
        <p:spPr>
          <a:xfrm>
            <a:off x="1937865" y="2327806"/>
            <a:ext cx="15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5" idx="2"/>
            <a:endCxn id="34" idx="5"/>
          </p:cNvCxnSpPr>
          <p:nvPr/>
        </p:nvCxnSpPr>
        <p:spPr>
          <a:xfrm>
            <a:off x="5302618" y="2327806"/>
            <a:ext cx="15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4" idx="2"/>
          </p:cNvCxnSpPr>
          <p:nvPr/>
        </p:nvCxnSpPr>
        <p:spPr>
          <a:xfrm flipH="1">
            <a:off x="553909" y="2327806"/>
            <a:ext cx="5828214" cy="455334"/>
          </a:xfrm>
          <a:prstGeom prst="bentConnector3">
            <a:avLst>
              <a:gd name="adj1" fmla="val -52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37" idx="5"/>
          </p:cNvCxnSpPr>
          <p:nvPr/>
        </p:nvCxnSpPr>
        <p:spPr>
          <a:xfrm rot="5400000">
            <a:off x="183023" y="2871316"/>
            <a:ext cx="459068" cy="282713"/>
          </a:xfrm>
          <a:prstGeom prst="bentConnector4">
            <a:avLst>
              <a:gd name="adj1" fmla="val 782"/>
              <a:gd name="adj2" fmla="val 180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7" idx="2"/>
            <a:endCxn id="36" idx="5"/>
          </p:cNvCxnSpPr>
          <p:nvPr/>
        </p:nvCxnSpPr>
        <p:spPr>
          <a:xfrm>
            <a:off x="1937865" y="3242206"/>
            <a:ext cx="15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0" idx="3"/>
          </p:cNvCxnSpPr>
          <p:nvPr/>
        </p:nvCxnSpPr>
        <p:spPr>
          <a:xfrm flipH="1">
            <a:off x="5064307" y="4128395"/>
            <a:ext cx="496637" cy="702361"/>
          </a:xfrm>
          <a:prstGeom prst="bentConnector4">
            <a:avLst>
              <a:gd name="adj1" fmla="val -46030"/>
              <a:gd name="adj2" fmla="val 985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39" idx="5"/>
          </p:cNvCxnSpPr>
          <p:nvPr/>
        </p:nvCxnSpPr>
        <p:spPr>
          <a:xfrm rot="10800000" flipV="1">
            <a:off x="3825796" y="4830756"/>
            <a:ext cx="1238512" cy="480862"/>
          </a:xfrm>
          <a:prstGeom prst="bentConnector3">
            <a:avLst>
              <a:gd name="adj1" fmla="val 1139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36" idx="2"/>
            <a:endCxn id="40" idx="0"/>
          </p:cNvCxnSpPr>
          <p:nvPr/>
        </p:nvCxnSpPr>
        <p:spPr>
          <a:xfrm>
            <a:off x="3017370" y="3242206"/>
            <a:ext cx="1281045" cy="473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40" idx="1"/>
            <a:endCxn id="42" idx="5"/>
          </p:cNvCxnSpPr>
          <p:nvPr/>
        </p:nvCxnSpPr>
        <p:spPr>
          <a:xfrm rot="10800000" flipV="1">
            <a:off x="382630" y="4128394"/>
            <a:ext cx="2653256" cy="1165207"/>
          </a:xfrm>
          <a:prstGeom prst="bentConnector3">
            <a:avLst>
              <a:gd name="adj1" fmla="val 10396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43" idx="2"/>
          </p:cNvCxnSpPr>
          <p:nvPr/>
        </p:nvCxnSpPr>
        <p:spPr>
          <a:xfrm flipH="1">
            <a:off x="159857" y="5293602"/>
            <a:ext cx="2883263" cy="664479"/>
          </a:xfrm>
          <a:prstGeom prst="bentConnector3">
            <a:avLst>
              <a:gd name="adj1" fmla="val -106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/>
          <p:cNvCxnSpPr/>
          <p:nvPr/>
        </p:nvCxnSpPr>
        <p:spPr>
          <a:xfrm rot="16200000" flipV="1">
            <a:off x="-960637" y="4836484"/>
            <a:ext cx="2242090" cy="11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endCxn id="40" idx="0"/>
          </p:cNvCxnSpPr>
          <p:nvPr/>
        </p:nvCxnSpPr>
        <p:spPr>
          <a:xfrm>
            <a:off x="160959" y="3715990"/>
            <a:ext cx="4137456" cy="1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42" idx="2"/>
            <a:endCxn id="43" idx="5"/>
          </p:cNvCxnSpPr>
          <p:nvPr/>
        </p:nvCxnSpPr>
        <p:spPr>
          <a:xfrm>
            <a:off x="2172194" y="5293602"/>
            <a:ext cx="145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39" idx="2"/>
            <a:endCxn id="38" idx="5"/>
          </p:cNvCxnSpPr>
          <p:nvPr/>
        </p:nvCxnSpPr>
        <p:spPr>
          <a:xfrm>
            <a:off x="5492461" y="5311618"/>
            <a:ext cx="128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38" idx="2"/>
            <a:endCxn id="45" idx="5"/>
          </p:cNvCxnSpPr>
          <p:nvPr/>
        </p:nvCxnSpPr>
        <p:spPr>
          <a:xfrm flipH="1">
            <a:off x="3767555" y="5311618"/>
            <a:ext cx="2774529" cy="963245"/>
          </a:xfrm>
          <a:prstGeom prst="bentConnector5">
            <a:avLst>
              <a:gd name="adj1" fmla="val -8239"/>
              <a:gd name="adj2" fmla="val 50000"/>
              <a:gd name="adj3" fmla="val 10823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45" idx="2"/>
            <a:endCxn id="44" idx="5"/>
          </p:cNvCxnSpPr>
          <p:nvPr/>
        </p:nvCxnSpPr>
        <p:spPr>
          <a:xfrm>
            <a:off x="5434220" y="6274863"/>
            <a:ext cx="15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44" idx="2"/>
            <a:endCxn id="46" idx="0"/>
          </p:cNvCxnSpPr>
          <p:nvPr/>
        </p:nvCxnSpPr>
        <p:spPr>
          <a:xfrm flipH="1">
            <a:off x="3430496" y="6274863"/>
            <a:ext cx="3083229" cy="671790"/>
          </a:xfrm>
          <a:prstGeom prst="bentConnector4">
            <a:avLst>
              <a:gd name="adj1" fmla="val -7414"/>
              <a:gd name="adj2" fmla="val 7357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/>
          <p:cNvCxnSpPr>
            <a:stCxn id="46" idx="1"/>
            <a:endCxn id="50" idx="5"/>
          </p:cNvCxnSpPr>
          <p:nvPr/>
        </p:nvCxnSpPr>
        <p:spPr>
          <a:xfrm rot="10800000" flipV="1">
            <a:off x="436094" y="7359058"/>
            <a:ext cx="1980598" cy="1183964"/>
          </a:xfrm>
          <a:prstGeom prst="bentConnector3">
            <a:avLst>
              <a:gd name="adj1" fmla="val 10872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5566394" y="8532382"/>
            <a:ext cx="128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50" idx="2"/>
            <a:endCxn id="51" idx="5"/>
          </p:cNvCxnSpPr>
          <p:nvPr/>
        </p:nvCxnSpPr>
        <p:spPr>
          <a:xfrm>
            <a:off x="2222287" y="8543022"/>
            <a:ext cx="1583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51" idx="2"/>
          </p:cNvCxnSpPr>
          <p:nvPr/>
        </p:nvCxnSpPr>
        <p:spPr>
          <a:xfrm flipH="1">
            <a:off x="192004" y="8543022"/>
            <a:ext cx="2988210" cy="649021"/>
          </a:xfrm>
          <a:prstGeom prst="bentConnector3">
            <a:avLst>
              <a:gd name="adj1" fmla="val -103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endCxn id="46" idx="0"/>
          </p:cNvCxnSpPr>
          <p:nvPr/>
        </p:nvCxnSpPr>
        <p:spPr>
          <a:xfrm flipV="1">
            <a:off x="177335" y="6946653"/>
            <a:ext cx="3253161" cy="2245392"/>
          </a:xfrm>
          <a:prstGeom prst="bentConnector4">
            <a:avLst>
              <a:gd name="adj1" fmla="val 364"/>
              <a:gd name="adj2" fmla="val 1077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32" idx="2"/>
            <a:endCxn id="35" idx="5"/>
          </p:cNvCxnSpPr>
          <p:nvPr/>
        </p:nvCxnSpPr>
        <p:spPr>
          <a:xfrm>
            <a:off x="3017370" y="2327806"/>
            <a:ext cx="618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Decision 282"/>
          <p:cNvSpPr/>
          <p:nvPr/>
        </p:nvSpPr>
        <p:spPr>
          <a:xfrm>
            <a:off x="3064246" y="10353377"/>
            <a:ext cx="2525058" cy="8248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442515" y="10608779"/>
            <a:ext cx="1895369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/>
              <a:t>static_cast&lt;int&gt;(p_com_pct) != 0</a:t>
            </a:r>
          </a:p>
        </p:txBody>
      </p:sp>
      <p:sp>
        <p:nvSpPr>
          <p:cNvPr id="285" name="Parallelogram 284"/>
          <p:cNvSpPr/>
          <p:nvPr/>
        </p:nvSpPr>
        <p:spPr>
          <a:xfrm>
            <a:off x="331794" y="11614207"/>
            <a:ext cx="1947955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“Please enter percentage as a double”</a:t>
            </a:r>
          </a:p>
        </p:txBody>
      </p:sp>
      <p:sp>
        <p:nvSpPr>
          <p:cNvPr id="286" name="Parallelogram 285"/>
          <p:cNvSpPr/>
          <p:nvPr/>
        </p:nvSpPr>
        <p:spPr>
          <a:xfrm>
            <a:off x="2267271" y="11614207"/>
            <a:ext cx="8834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cxnSp>
        <p:nvCxnSpPr>
          <p:cNvPr id="293" name="Elbow Connector 292"/>
          <p:cNvCxnSpPr>
            <a:stCxn id="308" idx="2"/>
            <a:endCxn id="283" idx="0"/>
          </p:cNvCxnSpPr>
          <p:nvPr/>
        </p:nvCxnSpPr>
        <p:spPr>
          <a:xfrm flipH="1">
            <a:off x="4326775" y="8532382"/>
            <a:ext cx="2294506" cy="1820995"/>
          </a:xfrm>
          <a:prstGeom prst="bentConnector4">
            <a:avLst>
              <a:gd name="adj1" fmla="val -5253"/>
              <a:gd name="adj2" fmla="val 512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83" idx="1"/>
            <a:endCxn id="285" idx="5"/>
          </p:cNvCxnSpPr>
          <p:nvPr/>
        </p:nvCxnSpPr>
        <p:spPr>
          <a:xfrm rot="10800000" flipV="1">
            <a:off x="410990" y="10765781"/>
            <a:ext cx="2653256" cy="1165207"/>
          </a:xfrm>
          <a:prstGeom prst="bentConnector3">
            <a:avLst>
              <a:gd name="adj1" fmla="val 10396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Elbow Connector 294"/>
          <p:cNvCxnSpPr>
            <a:stCxn id="286" idx="2"/>
          </p:cNvCxnSpPr>
          <p:nvPr/>
        </p:nvCxnSpPr>
        <p:spPr>
          <a:xfrm flipH="1">
            <a:off x="188217" y="11930989"/>
            <a:ext cx="2883263" cy="664479"/>
          </a:xfrm>
          <a:prstGeom prst="bentConnector3">
            <a:avLst>
              <a:gd name="adj1" fmla="val -106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Elbow Connector 295"/>
          <p:cNvCxnSpPr/>
          <p:nvPr/>
        </p:nvCxnSpPr>
        <p:spPr>
          <a:xfrm rot="16200000" flipV="1">
            <a:off x="-932277" y="11473871"/>
            <a:ext cx="2242090" cy="11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83" idx="0"/>
          </p:cNvCxnSpPr>
          <p:nvPr/>
        </p:nvCxnSpPr>
        <p:spPr>
          <a:xfrm>
            <a:off x="189319" y="10353377"/>
            <a:ext cx="4137456" cy="12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85" idx="2"/>
            <a:endCxn id="286" idx="5"/>
          </p:cNvCxnSpPr>
          <p:nvPr/>
        </p:nvCxnSpPr>
        <p:spPr>
          <a:xfrm>
            <a:off x="2200554" y="11930989"/>
            <a:ext cx="145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Parallelogram 307"/>
          <p:cNvSpPr/>
          <p:nvPr/>
        </p:nvSpPr>
        <p:spPr>
          <a:xfrm>
            <a:off x="5620972" y="8215600"/>
            <a:ext cx="1079504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Accept user input</a:t>
            </a:r>
          </a:p>
        </p:txBody>
      </p:sp>
      <p:sp>
        <p:nvSpPr>
          <p:cNvPr id="309" name="Parallelogram 308"/>
          <p:cNvSpPr/>
          <p:nvPr/>
        </p:nvSpPr>
        <p:spPr>
          <a:xfrm>
            <a:off x="3795915" y="8215600"/>
            <a:ext cx="1825056" cy="6335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sz="1000" dirty="0">
                <a:latin typeface="Avenir Book"/>
                <a:cs typeface="Avenir Book"/>
              </a:rPr>
              <a:t>Display </a:t>
            </a:r>
            <a:r>
              <a:rPr lang="en-US" sz="1000" dirty="0" smtClean="0">
                <a:latin typeface="Avenir Book"/>
                <a:cs typeface="Avenir Book"/>
              </a:rPr>
              <a:t>“Sale </a:t>
            </a:r>
            <a:r>
              <a:rPr lang="en-US" sz="1000" dirty="0">
                <a:latin typeface="Avenir Book"/>
                <a:cs typeface="Avenir Book"/>
              </a:rPr>
              <a:t>Commission percentage for stock broker:”</a:t>
            </a:r>
          </a:p>
        </p:txBody>
      </p:sp>
      <p:cxnSp>
        <p:nvCxnSpPr>
          <p:cNvPr id="313" name="Elbow Connector 312"/>
          <p:cNvCxnSpPr>
            <a:stCxn id="46" idx="3"/>
            <a:endCxn id="309" idx="5"/>
          </p:cNvCxnSpPr>
          <p:nvPr/>
        </p:nvCxnSpPr>
        <p:spPr>
          <a:xfrm flipH="1">
            <a:off x="3875111" y="7359058"/>
            <a:ext cx="569189" cy="1173324"/>
          </a:xfrm>
          <a:prstGeom prst="bentConnector5">
            <a:avLst>
              <a:gd name="adj1" fmla="val -310747"/>
              <a:gd name="adj2" fmla="val 54075"/>
              <a:gd name="adj3" fmla="val 1401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283" idx="3"/>
            <a:endCxn id="60" idx="1"/>
          </p:cNvCxnSpPr>
          <p:nvPr/>
        </p:nvCxnSpPr>
        <p:spPr>
          <a:xfrm flipH="1">
            <a:off x="3647129" y="10765782"/>
            <a:ext cx="1942175" cy="2134722"/>
          </a:xfrm>
          <a:prstGeom prst="bentConnector4">
            <a:avLst>
              <a:gd name="adj1" fmla="val -47942"/>
              <a:gd name="adj2" fmla="val 5965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60" idx="3"/>
          </p:cNvCxnSpPr>
          <p:nvPr/>
        </p:nvCxnSpPr>
        <p:spPr>
          <a:xfrm>
            <a:off x="3560485" y="13247080"/>
            <a:ext cx="0" cy="192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61" idx="2"/>
            <a:endCxn id="62" idx="1"/>
          </p:cNvCxnSpPr>
          <p:nvPr/>
        </p:nvCxnSpPr>
        <p:spPr>
          <a:xfrm flipH="1">
            <a:off x="3671597" y="14277717"/>
            <a:ext cx="102174" cy="19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62" idx="4"/>
            <a:endCxn id="63" idx="0"/>
          </p:cNvCxnSpPr>
          <p:nvPr/>
        </p:nvCxnSpPr>
        <p:spPr>
          <a:xfrm>
            <a:off x="3550582" y="15439611"/>
            <a:ext cx="27456" cy="156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63" idx="3"/>
            <a:endCxn id="64" idx="0"/>
          </p:cNvCxnSpPr>
          <p:nvPr/>
        </p:nvCxnSpPr>
        <p:spPr>
          <a:xfrm>
            <a:off x="3499610" y="16223214"/>
            <a:ext cx="43351" cy="16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17871" y="10731408"/>
            <a:ext cx="42304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874871" y="10731889"/>
            <a:ext cx="44840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20985" y="7367003"/>
            <a:ext cx="42304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7985" y="7367484"/>
            <a:ext cx="44840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06347" y="4128395"/>
            <a:ext cx="42304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805354" y="4217613"/>
            <a:ext cx="448408" cy="246221"/>
          </a:xfrm>
          <a:prstGeom prst="rect">
            <a:avLst/>
          </a:prstGeom>
          <a:noFill/>
        </p:spPr>
        <p:txBody>
          <a:bodyPr wrap="none" lIns="91439" tIns="45720" rIns="91439" bIns="45720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781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Oh</dc:creator>
  <cp:lastModifiedBy>Eric Oh</cp:lastModifiedBy>
  <cp:revision>12</cp:revision>
  <dcterms:created xsi:type="dcterms:W3CDTF">2015-05-04T01:12:58Z</dcterms:created>
  <dcterms:modified xsi:type="dcterms:W3CDTF">2015-05-04T08:11:21Z</dcterms:modified>
</cp:coreProperties>
</file>