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83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4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3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14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4273-DBA7-4E95-A187-EA99AF3B4A6F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A1903-F205-47A1-B21A-E2E6CB484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5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" y="1228724"/>
            <a:ext cx="11169322" cy="49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588" y="712694"/>
            <a:ext cx="943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Product amount automat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6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78823"/>
            <a:ext cx="1031965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A16  </a:t>
            </a:r>
            <a:r>
              <a:rPr lang="ps-AF" sz="2400" b="1" dirty="0" smtClean="0"/>
              <a:t>په سستم کی شته ایا</a:t>
            </a:r>
            <a:endParaRPr lang="en-GB" sz="2400" b="1" dirty="0" smtClean="0"/>
          </a:p>
          <a:p>
            <a:r>
              <a:rPr lang="en-GB" sz="2400" b="1" dirty="0" smtClean="0"/>
              <a:t>A16 OPPO LCD </a:t>
            </a:r>
            <a:r>
              <a:rPr lang="ps-AF" sz="2400" b="1" dirty="0" smtClean="0"/>
              <a:t>  یو شای دی</a:t>
            </a:r>
            <a:endParaRPr lang="en-GB" sz="2400" b="1" dirty="0" smtClean="0"/>
          </a:p>
          <a:p>
            <a:endParaRPr lang="en-GB" sz="2400" b="1" dirty="0"/>
          </a:p>
          <a:p>
            <a:r>
              <a:rPr lang="en-GB" sz="2400" b="1" dirty="0" smtClean="0"/>
              <a:t>Y20 VIVO LCD   </a:t>
            </a:r>
            <a:r>
              <a:rPr lang="fa-IR" sz="2400" b="1" dirty="0" smtClean="0"/>
              <a:t>او </a:t>
            </a:r>
            <a:r>
              <a:rPr lang="en-GB" sz="2400" b="1" dirty="0"/>
              <a:t>Y20 VIVO LCD </a:t>
            </a:r>
            <a:r>
              <a:rPr lang="en-GB" sz="2400" b="1" dirty="0" smtClean="0"/>
              <a:t>(U21 VIVO)</a:t>
            </a:r>
          </a:p>
          <a:p>
            <a:r>
              <a:rPr lang="en-GB" sz="2400" b="1" dirty="0"/>
              <a:t>J530 IC FULL       ?? J530 IC </a:t>
            </a:r>
            <a:r>
              <a:rPr lang="en-GB" sz="2400" b="1" dirty="0" smtClean="0"/>
              <a:t>LCD</a:t>
            </a:r>
          </a:p>
          <a:p>
            <a:endParaRPr lang="en-GB" sz="2400" b="1" dirty="0"/>
          </a:p>
          <a:p>
            <a:r>
              <a:rPr lang="en-GB" sz="2400" b="1" dirty="0" smtClean="0"/>
              <a:t>J530 IC LCD(</a:t>
            </a:r>
            <a:r>
              <a:rPr lang="en-GB" sz="2400" b="1" dirty="0" err="1" smtClean="0"/>
              <a:t>Khurasan</a:t>
            </a:r>
            <a:r>
              <a:rPr lang="en-GB" sz="2400" b="1" dirty="0" smtClean="0"/>
              <a:t> chin 770)   </a:t>
            </a:r>
            <a:r>
              <a:rPr lang="fa-IR" sz="2400" b="1" dirty="0" smtClean="0"/>
              <a:t>او </a:t>
            </a:r>
            <a:r>
              <a:rPr lang="en-GB" sz="2400" b="1" dirty="0"/>
              <a:t> </a:t>
            </a:r>
            <a:r>
              <a:rPr lang="en-GB" sz="2400" b="1" dirty="0" smtClean="0"/>
              <a:t> J530 IC </a:t>
            </a:r>
            <a:r>
              <a:rPr lang="en-GB" sz="2400" b="1" dirty="0"/>
              <a:t>FULL(800) </a:t>
            </a:r>
            <a:r>
              <a:rPr lang="en-GB" sz="2400" b="1" dirty="0" smtClean="0"/>
              <a:t>(5768) </a:t>
            </a:r>
            <a:r>
              <a:rPr lang="fa-IR" sz="2400" b="1" dirty="0" smtClean="0"/>
              <a:t>ما یو حساب ک</a:t>
            </a:r>
            <a:r>
              <a:rPr lang="ps-AF" sz="2400" b="1" dirty="0" smtClean="0"/>
              <a:t>ړی ځکه نرخ یی یو دی</a:t>
            </a:r>
            <a:endParaRPr lang="en-GB" sz="2400" b="1" dirty="0" smtClean="0"/>
          </a:p>
          <a:p>
            <a:endParaRPr lang="en-GB" sz="2400" b="1" dirty="0" smtClean="0"/>
          </a:p>
          <a:p>
            <a:endParaRPr lang="en-GB" sz="2400" b="1" dirty="0"/>
          </a:p>
          <a:p>
            <a:r>
              <a:rPr lang="en-GB" sz="2400" b="1" dirty="0" smtClean="0"/>
              <a:t>Bill No 18447  KCH  A810 ORIGINAL LCD ??? </a:t>
            </a:r>
            <a:r>
              <a:rPr lang="en-GB" sz="2400" b="1" dirty="0" err="1" smtClean="0"/>
              <a:t>Ya</a:t>
            </a:r>
            <a:r>
              <a:rPr lang="en-GB" sz="2400" b="1" dirty="0" smtClean="0"/>
              <a:t> ??? A8 205 900Afg</a:t>
            </a:r>
          </a:p>
          <a:p>
            <a:endParaRPr lang="en-GB" sz="2400" b="1" dirty="0"/>
          </a:p>
          <a:p>
            <a:endParaRPr lang="en-GB" sz="2400" b="1" dirty="0" smtClean="0"/>
          </a:p>
          <a:p>
            <a:r>
              <a:rPr lang="en-GB" sz="2400" b="1" dirty="0" smtClean="0"/>
              <a:t>Problem </a:t>
            </a:r>
            <a:r>
              <a:rPr lang="en-GB" sz="2400" b="1" dirty="0"/>
              <a:t>of Total bill </a:t>
            </a:r>
            <a:r>
              <a:rPr lang="en-GB" sz="2400" b="1" dirty="0" smtClean="0"/>
              <a:t>46190.00000  in 18447 bill no</a:t>
            </a:r>
          </a:p>
          <a:p>
            <a:endParaRPr lang="en-GB" sz="2400" b="1" dirty="0"/>
          </a:p>
          <a:p>
            <a:r>
              <a:rPr lang="en-GB" sz="2400" b="1" dirty="0" err="1" smtClean="0"/>
              <a:t>Bill_no</a:t>
            </a:r>
            <a:r>
              <a:rPr lang="en-GB" sz="2400" b="1" dirty="0" smtClean="0"/>
              <a:t>  73844  FRM  china mic  ??? </a:t>
            </a:r>
            <a:r>
              <a:rPr lang="en-GB" sz="2400" b="1" dirty="0" err="1" smtClean="0"/>
              <a:t>Ya</a:t>
            </a:r>
            <a:r>
              <a:rPr lang="en-GB" sz="2400" b="1" dirty="0" smtClean="0"/>
              <a:t> ??? </a:t>
            </a:r>
            <a:r>
              <a:rPr lang="en-GB" sz="2400" b="1" dirty="0" err="1" smtClean="0"/>
              <a:t>Chiue</a:t>
            </a:r>
            <a:r>
              <a:rPr lang="en-GB" sz="2400" b="1" dirty="0" smtClean="0"/>
              <a:t> mic</a:t>
            </a:r>
          </a:p>
          <a:p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0207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503" y="148437"/>
            <a:ext cx="10078080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Billno</a:t>
            </a:r>
            <a:r>
              <a:rPr lang="en-GB" dirty="0" smtClean="0"/>
              <a:t> 43699    A51 </a:t>
            </a:r>
            <a:r>
              <a:rPr lang="en-GB" dirty="0" err="1" smtClean="0"/>
              <a:t>icw</a:t>
            </a:r>
            <a:r>
              <a:rPr lang="en-GB" dirty="0" smtClean="0"/>
              <a:t> name ??? Saved in system</a:t>
            </a:r>
          </a:p>
          <a:p>
            <a:r>
              <a:rPr lang="en-GB" dirty="0" smtClean="0"/>
              <a:t>Bill 50490     </a:t>
            </a:r>
            <a:r>
              <a:rPr lang="en-GB" dirty="0" err="1" smtClean="0"/>
              <a:t>lul</a:t>
            </a:r>
            <a:r>
              <a:rPr lang="en-GB" dirty="0" smtClean="0"/>
              <a:t>  </a:t>
            </a:r>
            <a:r>
              <a:rPr lang="ps-AF" dirty="0" smtClean="0"/>
              <a:t>څه شی دی دا باید اپډیټ شی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J6 touch category should be touch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342900" indent="-342900">
              <a:buAutoNum type="arabicPlain" startAt="24"/>
            </a:pPr>
            <a:r>
              <a:rPr lang="en-GB" dirty="0" smtClean="0"/>
              <a:t>J108  W1   J115+   Bi9 24 items name category ????</a:t>
            </a:r>
          </a:p>
          <a:p>
            <a:pPr marL="342900" indent="-342900">
              <a:buAutoNum type="arabicPlain" startAt="24"/>
            </a:pPr>
            <a:endParaRPr lang="en-GB" dirty="0"/>
          </a:p>
          <a:p>
            <a:pPr marL="342900" indent="-342900">
              <a:buAutoNum type="arabicPlain" startAt="24"/>
            </a:pPr>
            <a:endParaRPr lang="en-GB" dirty="0" smtClean="0"/>
          </a:p>
          <a:p>
            <a:r>
              <a:rPr lang="en-GB" dirty="0" smtClean="0"/>
              <a:t>in Bill NO 14252 </a:t>
            </a:r>
            <a:r>
              <a:rPr lang="en-GB" dirty="0" err="1" smtClean="0"/>
              <a:t>wardak</a:t>
            </a:r>
            <a:r>
              <a:rPr lang="en-GB" dirty="0" smtClean="0"/>
              <a:t> J3&amp;J5 OLED LCD came 3 3 2 total 8 so I have written totally  instead of </a:t>
            </a:r>
            <a:r>
              <a:rPr lang="en-GB" dirty="0" err="1" smtClean="0"/>
              <a:t>individualy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18447 bill kc </a:t>
            </a:r>
            <a:r>
              <a:rPr lang="en-GB" dirty="0" err="1" smtClean="0"/>
              <a:t>mushkil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A260   in bill 5839 </a:t>
            </a:r>
            <a:r>
              <a:rPr lang="en-GB" dirty="0" err="1" smtClean="0"/>
              <a:t>Maulana</a:t>
            </a:r>
            <a:r>
              <a:rPr lang="en-GB" dirty="0" smtClean="0"/>
              <a:t> have saved by name A260 original LCD because price is same</a:t>
            </a:r>
          </a:p>
          <a:p>
            <a:r>
              <a:rPr lang="en-GB" dirty="0" smtClean="0"/>
              <a:t>In bill 5839 </a:t>
            </a:r>
            <a:r>
              <a:rPr lang="en-GB" dirty="0" err="1" smtClean="0"/>
              <a:t>incell</a:t>
            </a:r>
            <a:r>
              <a:rPr lang="en-GB" dirty="0" smtClean="0"/>
              <a:t> should be asked whether it is.  A21S or A215</a:t>
            </a:r>
          </a:p>
          <a:p>
            <a:endParaRPr lang="en-GB" dirty="0"/>
          </a:p>
          <a:p>
            <a:r>
              <a:rPr lang="en-GB" dirty="0" smtClean="0"/>
              <a:t>J2 </a:t>
            </a:r>
            <a:r>
              <a:rPr lang="en-GB" dirty="0" err="1" smtClean="0"/>
              <a:t>cucell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Incell</a:t>
            </a:r>
            <a:r>
              <a:rPr lang="en-GB" dirty="0" smtClean="0"/>
              <a:t>  or </a:t>
            </a:r>
            <a:r>
              <a:rPr lang="en-GB" dirty="0" err="1" smtClean="0"/>
              <a:t>cucell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8219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671" y="470647"/>
            <a:ext cx="118737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Bill 46657 has 335 </a:t>
            </a:r>
            <a:r>
              <a:rPr lang="en-GB" dirty="0" err="1" smtClean="0"/>
              <a:t>baqi</a:t>
            </a:r>
            <a:r>
              <a:rPr lang="en-GB" dirty="0" smtClean="0"/>
              <a:t> and </a:t>
            </a:r>
            <a:r>
              <a:rPr lang="en-GB" dirty="0" err="1" smtClean="0"/>
              <a:t>kahatha</a:t>
            </a:r>
            <a:r>
              <a:rPr lang="en-GB" dirty="0" smtClean="0"/>
              <a:t> shoo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Bill 71280  it is 2100(2X1050 of M30) + 375(5X75 of Fuji) +1050(unknown I think it may be another M30) =3525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Bill No 5645  :</a:t>
            </a:r>
          </a:p>
          <a:p>
            <a:r>
              <a:rPr lang="en-GB" dirty="0" smtClean="0"/>
              <a:t>A22   3x450   = </a:t>
            </a:r>
            <a:r>
              <a:rPr lang="en-GB" dirty="0" err="1" smtClean="0"/>
              <a:t>actualy</a:t>
            </a:r>
            <a:r>
              <a:rPr lang="en-GB" dirty="0" smtClean="0"/>
              <a:t> 1350 but in bill it shows </a:t>
            </a:r>
            <a:r>
              <a:rPr lang="en-GB" dirty="0" smtClean="0"/>
              <a:t>1300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Bill No 53788: Afghan Chine the bill does not have (KAHATHA SHOO) but I </a:t>
            </a:r>
            <a:r>
              <a:rPr lang="en-GB" smtClean="0"/>
              <a:t>write payment 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84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253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Mudaser</dc:creator>
  <cp:lastModifiedBy>Mudaser</cp:lastModifiedBy>
  <cp:revision>36</cp:revision>
  <dcterms:created xsi:type="dcterms:W3CDTF">2023-11-23T06:53:10Z</dcterms:created>
  <dcterms:modified xsi:type="dcterms:W3CDTF">2024-03-11T18:12:18Z</dcterms:modified>
</cp:coreProperties>
</file>