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0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7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9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7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8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6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6F76-CE3A-40E3-B87A-1557CD2E022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E350-425A-4CB5-B9E9-4DBB400D8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5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System Notes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627017"/>
            <a:ext cx="107115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I have  test bill 46657 without complete checking all records and generating current through function </a:t>
            </a:r>
            <a:r>
              <a:rPr lang="en-GB" dirty="0" err="1"/>
              <a:t>generate_product_report</a:t>
            </a:r>
            <a:endParaRPr lang="en-GB" dirty="0"/>
          </a:p>
          <a:p>
            <a:r>
              <a:rPr lang="en-GB" dirty="0" smtClean="0"/>
              <a:t>It was accurate the Y6 2019 LCD was 3 already from bill others then I added 2 as in bill was then it was showing 5 then I updated to 3 then current=6 then I again in same bill exact amount 2 then current amount=5</a:t>
            </a:r>
          </a:p>
          <a:p>
            <a:r>
              <a:rPr lang="en-GB" dirty="0" smtClean="0"/>
              <a:t>I have also checked with newly items such as S5 –A LCD current changed to 2 in stock.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2. </a:t>
            </a:r>
          </a:p>
          <a:p>
            <a:endParaRPr lang="en-GB" dirty="0"/>
          </a:p>
          <a:p>
            <a:r>
              <a:rPr lang="en-GB" dirty="0" smtClean="0"/>
              <a:t>Scenario a:</a:t>
            </a:r>
          </a:p>
          <a:p>
            <a:r>
              <a:rPr lang="en-GB" dirty="0"/>
              <a:t> </a:t>
            </a:r>
            <a:r>
              <a:rPr lang="en-GB" dirty="0" smtClean="0"/>
              <a:t> 50654  store </a:t>
            </a:r>
            <a:r>
              <a:rPr lang="en-GB" dirty="0" err="1" smtClean="0"/>
              <a:t>dimond</a:t>
            </a:r>
            <a:r>
              <a:rPr lang="en-GB" dirty="0" smtClean="0"/>
              <a:t> PURCHASE</a:t>
            </a:r>
          </a:p>
          <a:p>
            <a:r>
              <a:rPr lang="en-GB" dirty="0" smtClean="0"/>
              <a:t>LC7 2(</a:t>
            </a:r>
            <a:r>
              <a:rPr lang="en-GB" dirty="0" err="1" smtClean="0"/>
              <a:t>Dimond</a:t>
            </a:r>
            <a:r>
              <a:rPr lang="en-GB" dirty="0" smtClean="0"/>
              <a:t> and </a:t>
            </a:r>
            <a:r>
              <a:rPr lang="en-GB" dirty="0" err="1" smtClean="0"/>
              <a:t>niazi</a:t>
            </a:r>
            <a:r>
              <a:rPr lang="en-GB" dirty="0" smtClean="0"/>
              <a:t> </a:t>
            </a:r>
            <a:r>
              <a:rPr lang="en-GB" dirty="0" err="1" smtClean="0"/>
              <a:t>bothe</a:t>
            </a:r>
            <a:r>
              <a:rPr lang="en-GB" dirty="0" smtClean="0"/>
              <a:t> current 0)  </a:t>
            </a:r>
            <a:r>
              <a:rPr lang="en-GB" dirty="0" err="1" smtClean="0"/>
              <a:t>afther</a:t>
            </a:r>
            <a:r>
              <a:rPr lang="en-GB" dirty="0" smtClean="0"/>
              <a:t> saving(</a:t>
            </a:r>
            <a:r>
              <a:rPr lang="en-GB" dirty="0" err="1" smtClean="0"/>
              <a:t>dimond</a:t>
            </a:r>
            <a:r>
              <a:rPr lang="en-GB" dirty="0" smtClean="0"/>
              <a:t> 2 and </a:t>
            </a:r>
            <a:r>
              <a:rPr lang="en-GB" dirty="0" err="1" smtClean="0"/>
              <a:t>niazi</a:t>
            </a:r>
            <a:r>
              <a:rPr lang="en-GB" dirty="0" smtClean="0"/>
              <a:t> 0)  </a:t>
            </a:r>
          </a:p>
          <a:p>
            <a:r>
              <a:rPr lang="en-GB" dirty="0" smtClean="0"/>
              <a:t>As1S SVC 1 (current 0 in </a:t>
            </a:r>
            <a:r>
              <a:rPr lang="en-GB" dirty="0" err="1" smtClean="0"/>
              <a:t>niazi</a:t>
            </a:r>
            <a:r>
              <a:rPr lang="en-GB" dirty="0" smtClean="0"/>
              <a:t> but in </a:t>
            </a:r>
            <a:r>
              <a:rPr lang="en-GB" dirty="0" err="1" smtClean="0"/>
              <a:t>dimond</a:t>
            </a:r>
            <a:r>
              <a:rPr lang="en-GB" dirty="0" smtClean="0"/>
              <a:t> store 9) </a:t>
            </a:r>
            <a:r>
              <a:rPr lang="en-GB" dirty="0" err="1" smtClean="0"/>
              <a:t>afther</a:t>
            </a:r>
            <a:r>
              <a:rPr lang="en-GB" dirty="0" smtClean="0"/>
              <a:t> saving(</a:t>
            </a:r>
            <a:r>
              <a:rPr lang="en-GB" dirty="0" err="1" smtClean="0"/>
              <a:t>dimond</a:t>
            </a:r>
            <a:r>
              <a:rPr lang="en-GB" dirty="0" smtClean="0"/>
              <a:t> 10 and </a:t>
            </a:r>
            <a:r>
              <a:rPr lang="en-GB" dirty="0" err="1" smtClean="0"/>
              <a:t>niazi</a:t>
            </a:r>
            <a:r>
              <a:rPr lang="en-GB" dirty="0" smtClean="0"/>
              <a:t> 0) </a:t>
            </a:r>
          </a:p>
          <a:p>
            <a:endParaRPr lang="en-GB" dirty="0"/>
          </a:p>
          <a:p>
            <a:r>
              <a:rPr lang="en-GB" dirty="0" smtClean="0"/>
              <a:t>Scenario a result: Ok all case</a:t>
            </a:r>
          </a:p>
          <a:p>
            <a:endParaRPr lang="en-GB" dirty="0"/>
          </a:p>
          <a:p>
            <a:r>
              <a:rPr lang="en-GB" dirty="0" smtClean="0"/>
              <a:t>Scenario b:</a:t>
            </a:r>
          </a:p>
          <a:p>
            <a:r>
              <a:rPr lang="en-GB" dirty="0" smtClean="0"/>
              <a:t>Change the bill 50654 store to </a:t>
            </a:r>
            <a:r>
              <a:rPr lang="en-GB" dirty="0" err="1" smtClean="0"/>
              <a:t>niazi</a:t>
            </a:r>
            <a:r>
              <a:rPr lang="en-GB" dirty="0" smtClean="0"/>
              <a:t>  then then </a:t>
            </a:r>
          </a:p>
          <a:p>
            <a:r>
              <a:rPr lang="en-GB" dirty="0" smtClean="0"/>
              <a:t>LCV </a:t>
            </a:r>
            <a:r>
              <a:rPr lang="en-GB" dirty="0" err="1" smtClean="0"/>
              <a:t>Dimond</a:t>
            </a:r>
            <a:r>
              <a:rPr lang="en-GB" dirty="0" smtClean="0"/>
              <a:t> </a:t>
            </a:r>
            <a:r>
              <a:rPr lang="en-GB" dirty="0" err="1" smtClean="0"/>
              <a:t>shoud</a:t>
            </a:r>
            <a:r>
              <a:rPr lang="en-GB" dirty="0" smtClean="0"/>
              <a:t> should 0 and </a:t>
            </a:r>
            <a:r>
              <a:rPr lang="en-GB" dirty="0" err="1" smtClean="0"/>
              <a:t>niazi</a:t>
            </a:r>
            <a:r>
              <a:rPr lang="en-GB" dirty="0" smtClean="0"/>
              <a:t> should 2</a:t>
            </a:r>
          </a:p>
          <a:p>
            <a:r>
              <a:rPr lang="en-GB" dirty="0" smtClean="0"/>
              <a:t>And AS1S SVC </a:t>
            </a:r>
            <a:r>
              <a:rPr lang="en-GB" dirty="0" err="1" smtClean="0"/>
              <a:t>niazi</a:t>
            </a:r>
            <a:r>
              <a:rPr lang="en-GB" dirty="0" smtClean="0"/>
              <a:t> should be 1 and </a:t>
            </a:r>
            <a:r>
              <a:rPr lang="en-GB" dirty="0" err="1" smtClean="0"/>
              <a:t>dimond</a:t>
            </a:r>
            <a:r>
              <a:rPr lang="en-GB" dirty="0" smtClean="0"/>
              <a:t> should again be 9 we check   </a:t>
            </a:r>
          </a:p>
          <a:p>
            <a:endParaRPr lang="en-GB" dirty="0"/>
          </a:p>
          <a:p>
            <a:r>
              <a:rPr lang="en-GB" dirty="0" smtClean="0"/>
              <a:t>Scenario b result : Passed  </a:t>
            </a:r>
          </a:p>
          <a:p>
            <a:r>
              <a:rPr lang="en-GB" dirty="0" smtClean="0"/>
              <a:t>Solution the same bill should be changed and changed again and gain then it may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888274"/>
            <a:ext cx="9953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Bill 43742:</a:t>
            </a:r>
          </a:p>
          <a:p>
            <a:endParaRPr lang="en-GB" dirty="0" smtClean="0"/>
          </a:p>
          <a:p>
            <a:r>
              <a:rPr lang="en-GB" dirty="0" smtClean="0"/>
              <a:t>Scenario: a</a:t>
            </a:r>
          </a:p>
          <a:p>
            <a:endParaRPr lang="en-GB" dirty="0"/>
          </a:p>
          <a:p>
            <a:r>
              <a:rPr lang="en-GB" dirty="0" smtClean="0"/>
              <a:t>Stoke item current   1</a:t>
            </a:r>
            <a:r>
              <a:rPr lang="en-GB" baseline="30000" dirty="0" smtClean="0"/>
              <a:t>st</a:t>
            </a:r>
            <a:r>
              <a:rPr lang="en-GB" dirty="0" smtClean="0"/>
              <a:t> current       2</a:t>
            </a:r>
            <a:r>
              <a:rPr lang="en-GB" baseline="30000" dirty="0" smtClean="0"/>
              <a:t>nd</a:t>
            </a:r>
            <a:r>
              <a:rPr lang="en-GB" dirty="0" smtClean="0"/>
              <a:t> current      3rc current </a:t>
            </a:r>
          </a:p>
          <a:p>
            <a:r>
              <a:rPr lang="en-GB" dirty="0" smtClean="0"/>
              <a:t>A20S SVC (</a:t>
            </a:r>
            <a:r>
              <a:rPr lang="en-GB" dirty="0" err="1" smtClean="0"/>
              <a:t>Dimond</a:t>
            </a:r>
            <a:r>
              <a:rPr lang="en-GB" dirty="0" smtClean="0"/>
              <a:t> 3 </a:t>
            </a:r>
            <a:r>
              <a:rPr lang="en-GB" dirty="0" err="1" smtClean="0"/>
              <a:t>Niazi</a:t>
            </a:r>
            <a:r>
              <a:rPr lang="en-GB" dirty="0" smtClean="0"/>
              <a:t> 0)  purchase 2 : to </a:t>
            </a:r>
            <a:r>
              <a:rPr lang="en-GB" dirty="0" err="1" smtClean="0"/>
              <a:t>Niazi</a:t>
            </a:r>
            <a:r>
              <a:rPr lang="en-GB" dirty="0" smtClean="0"/>
              <a:t> it </a:t>
            </a:r>
            <a:r>
              <a:rPr lang="en-GB" dirty="0" err="1" smtClean="0"/>
              <a:t>shoud</a:t>
            </a:r>
            <a:r>
              <a:rPr lang="en-GB" dirty="0" smtClean="0"/>
              <a:t> be (</a:t>
            </a:r>
            <a:r>
              <a:rPr lang="en-GB" dirty="0" err="1" smtClean="0"/>
              <a:t>Dimond</a:t>
            </a:r>
            <a:r>
              <a:rPr lang="en-GB" dirty="0" smtClean="0"/>
              <a:t> 3 </a:t>
            </a:r>
            <a:r>
              <a:rPr lang="en-GB" dirty="0" err="1" smtClean="0"/>
              <a:t>niazi</a:t>
            </a:r>
            <a:r>
              <a:rPr lang="en-GB" dirty="0" smtClean="0"/>
              <a:t> 2)</a:t>
            </a:r>
          </a:p>
          <a:p>
            <a:r>
              <a:rPr lang="en-GB" dirty="0" smtClean="0"/>
              <a:t>N105 (</a:t>
            </a:r>
            <a:r>
              <a:rPr lang="en-GB" dirty="0" err="1" smtClean="0"/>
              <a:t>Dimond</a:t>
            </a:r>
            <a:r>
              <a:rPr lang="en-GB" dirty="0" smtClean="0"/>
              <a:t> 0 </a:t>
            </a:r>
            <a:r>
              <a:rPr lang="en-GB" dirty="0" err="1" smtClean="0"/>
              <a:t>Niazi</a:t>
            </a:r>
            <a:r>
              <a:rPr lang="en-GB" dirty="0" smtClean="0"/>
              <a:t> 0)  purchase 10   :should be (</a:t>
            </a:r>
            <a:r>
              <a:rPr lang="en-GB" dirty="0" err="1" smtClean="0"/>
              <a:t>Dimond</a:t>
            </a:r>
            <a:r>
              <a:rPr lang="en-GB" dirty="0" smtClean="0"/>
              <a:t> 0 </a:t>
            </a:r>
            <a:r>
              <a:rPr lang="en-GB" dirty="0" err="1" smtClean="0"/>
              <a:t>niazi</a:t>
            </a:r>
            <a:r>
              <a:rPr lang="en-GB" dirty="0" smtClean="0"/>
              <a:t> 10)</a:t>
            </a:r>
          </a:p>
          <a:p>
            <a:r>
              <a:rPr lang="en-GB" dirty="0" smtClean="0"/>
              <a:t>Result of scenario a:  Passed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Again change to </a:t>
            </a:r>
            <a:r>
              <a:rPr lang="en-GB" dirty="0" err="1" smtClean="0"/>
              <a:t>Dimod</a:t>
            </a:r>
            <a:r>
              <a:rPr lang="en-GB" dirty="0" smtClean="0"/>
              <a:t> Store it should be A20S SVC (</a:t>
            </a:r>
            <a:r>
              <a:rPr lang="en-GB" dirty="0" err="1" smtClean="0"/>
              <a:t>Dimond</a:t>
            </a:r>
            <a:r>
              <a:rPr lang="en-GB" dirty="0" smtClean="0"/>
              <a:t> 5 </a:t>
            </a:r>
            <a:r>
              <a:rPr lang="en-GB" dirty="0" err="1" smtClean="0"/>
              <a:t>niazi</a:t>
            </a:r>
            <a:r>
              <a:rPr lang="en-GB" dirty="0" smtClean="0"/>
              <a:t> 0)   and N105 (</a:t>
            </a:r>
            <a:r>
              <a:rPr lang="en-GB" dirty="0" err="1" smtClean="0"/>
              <a:t>Dimond</a:t>
            </a:r>
            <a:r>
              <a:rPr lang="en-GB" dirty="0" smtClean="0"/>
              <a:t> 10 and </a:t>
            </a:r>
            <a:r>
              <a:rPr lang="en-GB" dirty="0" err="1" smtClean="0"/>
              <a:t>Dimond</a:t>
            </a:r>
            <a:r>
              <a:rPr lang="en-GB" dirty="0" smtClean="0"/>
              <a:t> 0):</a:t>
            </a:r>
          </a:p>
          <a:p>
            <a:r>
              <a:rPr lang="en-GB" dirty="0" smtClean="0"/>
              <a:t>Result Passed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77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45" y="487924"/>
            <a:ext cx="10903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Bill </a:t>
            </a:r>
            <a:r>
              <a:rPr lang="en-GB" dirty="0" smtClean="0"/>
              <a:t>5645:</a:t>
            </a:r>
            <a:endParaRPr lang="en-GB" dirty="0"/>
          </a:p>
          <a:p>
            <a:endParaRPr lang="en-GB" dirty="0"/>
          </a:p>
          <a:p>
            <a:r>
              <a:rPr lang="en-GB" dirty="0"/>
              <a:t>Scenario: a</a:t>
            </a:r>
          </a:p>
          <a:p>
            <a:endParaRPr lang="en-GB" dirty="0"/>
          </a:p>
          <a:p>
            <a:r>
              <a:rPr lang="en-GB" dirty="0" smtClean="0"/>
              <a:t>A22 5y(</a:t>
            </a:r>
            <a:r>
              <a:rPr lang="en-GB" dirty="0" err="1" smtClean="0"/>
              <a:t>Dimond</a:t>
            </a:r>
            <a:r>
              <a:rPr lang="en-GB" dirty="0" smtClean="0"/>
              <a:t> 0 </a:t>
            </a:r>
            <a:r>
              <a:rPr lang="en-GB" dirty="0" err="1"/>
              <a:t>Niazi</a:t>
            </a:r>
            <a:r>
              <a:rPr lang="en-GB" dirty="0"/>
              <a:t> 0)  purchase </a:t>
            </a:r>
            <a:r>
              <a:rPr lang="en-GB" dirty="0" smtClean="0"/>
              <a:t>3 </a:t>
            </a:r>
            <a:r>
              <a:rPr lang="en-GB" dirty="0"/>
              <a:t>: </a:t>
            </a:r>
            <a:r>
              <a:rPr lang="en-GB" dirty="0" smtClean="0"/>
              <a:t>to </a:t>
            </a:r>
            <a:r>
              <a:rPr lang="en-GB" dirty="0"/>
              <a:t>Diamond</a:t>
            </a:r>
            <a:r>
              <a:rPr lang="en-GB" dirty="0" smtClean="0"/>
              <a:t> it </a:t>
            </a:r>
            <a:r>
              <a:rPr lang="en-GB" dirty="0" err="1"/>
              <a:t>shoud</a:t>
            </a:r>
            <a:r>
              <a:rPr lang="en-GB" dirty="0"/>
              <a:t> be (</a:t>
            </a:r>
            <a:r>
              <a:rPr lang="en-GB" dirty="0" err="1"/>
              <a:t>Dimond</a:t>
            </a:r>
            <a:r>
              <a:rPr lang="en-GB" dirty="0"/>
              <a:t> 3</a:t>
            </a:r>
            <a:r>
              <a:rPr lang="en-GB" dirty="0" smtClean="0"/>
              <a:t> </a:t>
            </a:r>
            <a:r>
              <a:rPr lang="en-GB" dirty="0" err="1"/>
              <a:t>niazi</a:t>
            </a:r>
            <a:r>
              <a:rPr lang="en-GB" dirty="0"/>
              <a:t> </a:t>
            </a:r>
            <a:r>
              <a:rPr lang="en-GB" dirty="0" smtClean="0"/>
              <a:t>0)</a:t>
            </a:r>
          </a:p>
          <a:p>
            <a:r>
              <a:rPr lang="en-GB" dirty="0"/>
              <a:t>A22 5y(</a:t>
            </a:r>
            <a:r>
              <a:rPr lang="en-GB" dirty="0" err="1"/>
              <a:t>Dimond</a:t>
            </a:r>
            <a:r>
              <a:rPr lang="en-GB" dirty="0"/>
              <a:t> 3</a:t>
            </a:r>
            <a:r>
              <a:rPr lang="en-GB" dirty="0" smtClean="0"/>
              <a:t> </a:t>
            </a:r>
            <a:r>
              <a:rPr lang="en-GB" dirty="0" err="1"/>
              <a:t>Niazi</a:t>
            </a:r>
            <a:r>
              <a:rPr lang="en-GB" dirty="0"/>
              <a:t> 0</a:t>
            </a:r>
            <a:r>
              <a:rPr lang="en-GB" dirty="0" smtClean="0"/>
              <a:t>)  </a:t>
            </a:r>
            <a:r>
              <a:rPr lang="en-GB" dirty="0"/>
              <a:t>purchase 3 : to </a:t>
            </a:r>
            <a:r>
              <a:rPr lang="en-GB" dirty="0" smtClean="0"/>
              <a:t>it </a:t>
            </a:r>
            <a:r>
              <a:rPr lang="en-GB" dirty="0" err="1"/>
              <a:t>Niazi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shoud</a:t>
            </a:r>
            <a:r>
              <a:rPr lang="en-GB" dirty="0" smtClean="0"/>
              <a:t> </a:t>
            </a:r>
            <a:r>
              <a:rPr lang="en-GB" dirty="0"/>
              <a:t>be </a:t>
            </a:r>
            <a:r>
              <a:rPr lang="en-GB" dirty="0" smtClean="0"/>
              <a:t>(</a:t>
            </a:r>
            <a:r>
              <a:rPr lang="en-GB" dirty="0"/>
              <a:t>Diamond</a:t>
            </a:r>
            <a:r>
              <a:rPr lang="en-GB" dirty="0" smtClean="0"/>
              <a:t> 0 </a:t>
            </a:r>
            <a:r>
              <a:rPr lang="en-GB" dirty="0" err="1"/>
              <a:t>niazi</a:t>
            </a:r>
            <a:r>
              <a:rPr lang="en-GB" dirty="0"/>
              <a:t> </a:t>
            </a:r>
            <a:r>
              <a:rPr lang="en-GB" dirty="0" smtClean="0"/>
              <a:t>3)</a:t>
            </a:r>
          </a:p>
          <a:p>
            <a:r>
              <a:rPr lang="en-GB" dirty="0" smtClean="0"/>
              <a:t>Result</a:t>
            </a:r>
            <a:r>
              <a:rPr lang="en-GB" smtClean="0"/>
              <a:t>: True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2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332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System Notes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Notes</dc:title>
  <dc:creator>Mudaser</dc:creator>
  <cp:lastModifiedBy>Mudaser</cp:lastModifiedBy>
  <cp:revision>15</cp:revision>
  <dcterms:created xsi:type="dcterms:W3CDTF">2024-03-08T20:27:17Z</dcterms:created>
  <dcterms:modified xsi:type="dcterms:W3CDTF">2024-03-09T19:02:37Z</dcterms:modified>
</cp:coreProperties>
</file>