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0" r:id="rId5"/>
    <p:sldId id="268" r:id="rId6"/>
    <p:sldId id="261" r:id="rId7"/>
    <p:sldId id="263" r:id="rId8"/>
    <p:sldId id="265" r:id="rId9"/>
    <p:sldId id="266" r:id="rId10"/>
    <p:sldId id="267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6A2CDCC-FA82-48F6-8EC7-B59FF0CBF34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4758" y="685800"/>
            <a:ext cx="39744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MySQL </a:t>
            </a: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Workbench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2957" y="3657600"/>
            <a:ext cx="30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mohammadbtc100@gmail.com</a:t>
            </a:r>
          </a:p>
        </p:txBody>
      </p:sp>
    </p:spTree>
    <p:extLst>
      <p:ext uri="{BB962C8B-B14F-4D97-AF65-F5344CB8AC3E}">
        <p14:creationId xmlns:p14="http://schemas.microsoft.com/office/powerpoint/2010/main" val="9933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99" y="1447800"/>
            <a:ext cx="65055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70331" y="30960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MySQL-Student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838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table codes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2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6372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94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4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04850"/>
            <a:ext cx="7368363" cy="202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14650"/>
            <a:ext cx="4267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194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View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8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94" y="809625"/>
            <a:ext cx="22955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809625"/>
            <a:ext cx="556433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19" y="3219450"/>
            <a:ext cx="45815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194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5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48012"/>
            <a:ext cx="2209800" cy="292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56872"/>
            <a:ext cx="5876925" cy="230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62" y="3086412"/>
            <a:ext cx="3895725" cy="21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066800" y="533400"/>
            <a:ext cx="7620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194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Store Procedure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2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044" y="990600"/>
            <a:ext cx="358532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0331" y="309602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2133600"/>
            <a:ext cx="4853894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5" r="50000"/>
          <a:stretch/>
        </p:blipFill>
        <p:spPr bwMode="auto">
          <a:xfrm>
            <a:off x="1218044" y="3886200"/>
            <a:ext cx="2795156" cy="186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89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70331" y="309602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03" y="2971800"/>
            <a:ext cx="608829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31" y="809626"/>
            <a:ext cx="4557142" cy="200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4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701913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Database Elements: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Index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Triger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Store Procedure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701913"/>
            <a:ext cx="4216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Types: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Int, smallInt, bigInt     	-5, 18   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Decimal(5,2)		17.25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			‘a’</a:t>
            </a: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nchar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 varchar, 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nvarchar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Bit			0,1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Binary, image, blob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Text, memo</a:t>
            </a: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Datetime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Timestamp</a:t>
            </a: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N=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unicode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a-z,</a:t>
            </a:r>
            <a:r>
              <a:rPr lang="fa-I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الف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fa-I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ی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0-9, @+$ and etc…</a:t>
            </a:r>
            <a:endParaRPr lang="fa-I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Var=variable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2917904"/>
            <a:ext cx="209223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Field Constraints: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Not null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Unique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Default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Check 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Index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Key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Auto_increment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And etc…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331" y="5715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Key=not </a:t>
            </a:r>
            <a:r>
              <a:rPr lang="en-US" dirty="0" err="1" smtClean="0"/>
              <a:t>null+unique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0331" y="309602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524000"/>
            <a:ext cx="64484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70331" y="309602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Database schema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2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49" y="959922"/>
            <a:ext cx="37724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70331" y="30960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MySQL-Student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49" y="3429000"/>
            <a:ext cx="4610051" cy="10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69" y="4572000"/>
            <a:ext cx="4917331" cy="9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94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68" y="1143000"/>
            <a:ext cx="7535863" cy="277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70331" y="30960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MySQL-Student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7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7" y="3886200"/>
            <a:ext cx="53149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858877"/>
            <a:ext cx="52101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0331" y="30960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MySQL-Student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4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787565"/>
            <a:ext cx="7924801" cy="29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3810287"/>
            <a:ext cx="7400924" cy="29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70331" y="30960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MySQL-Student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2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208</TotalTime>
  <Words>68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Mokhtari</dc:creator>
  <cp:lastModifiedBy>Mokhtari</cp:lastModifiedBy>
  <cp:revision>40</cp:revision>
  <dcterms:created xsi:type="dcterms:W3CDTF">2023-11-21T12:00:28Z</dcterms:created>
  <dcterms:modified xsi:type="dcterms:W3CDTF">2023-12-04T15:44:45Z</dcterms:modified>
</cp:coreProperties>
</file>