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67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3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7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06C5-104A-4644-8D89-8508D6D7EF0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22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5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099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1</cp:revision>
  <dcterms:created xsi:type="dcterms:W3CDTF">2024-11-21T16:35:08Z</dcterms:created>
  <dcterms:modified xsi:type="dcterms:W3CDTF">2024-11-21T16:37:14Z</dcterms:modified>
</cp:coreProperties>
</file>