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handoutMasterIdLst>
    <p:handoutMasterId r:id="rId30"/>
  </p:handoutMasterIdLst>
  <p:sldIdLst>
    <p:sldId id="256" r:id="rId2"/>
    <p:sldId id="260" r:id="rId3"/>
    <p:sldId id="259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1" r:id="rId13"/>
    <p:sldId id="270" r:id="rId14"/>
    <p:sldId id="272" r:id="rId15"/>
    <p:sldId id="273" r:id="rId16"/>
    <p:sldId id="274" r:id="rId17"/>
    <p:sldId id="277" r:id="rId18"/>
    <p:sldId id="283" r:id="rId19"/>
    <p:sldId id="278" r:id="rId20"/>
    <p:sldId id="279" r:id="rId21"/>
    <p:sldId id="284" r:id="rId22"/>
    <p:sldId id="281" r:id="rId23"/>
    <p:sldId id="282" r:id="rId24"/>
    <p:sldId id="285" r:id="rId25"/>
    <p:sldId id="286" r:id="rId26"/>
    <p:sldId id="287" r:id="rId27"/>
    <p:sldId id="288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F19B9A7-705C-4E04-ACEE-0292A69E03A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ACB75D-CF3D-4B74-9682-22D057CC22A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C2C69A-C2A6-40A1-A45D-29B73E0D788A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7F9A80-9045-436C-8155-C8E62E22CD6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A8EB7D-7886-4862-8C09-C7B8380E647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8831D0-4B4A-4368-8DB1-E570E290E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09635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BB042C-DBF3-40A6-A413-5A681CD6D80B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D82FEA-1F0F-4AA3-B20B-25B974196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86624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739AB-0F33-4FF9-B834-4DE708454929}" type="datetime1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4CA17-79F9-47F8-8D56-9B2653102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910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B8D53-FA2F-4A60-9ADA-E81430017CF0}" type="datetime1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4CA17-79F9-47F8-8D56-9B2653102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55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D48D4-B183-47C0-A3A3-DD4B0026519F}" type="datetime1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4CA17-79F9-47F8-8D56-9B2653102869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318786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A0CB4-545C-44A1-B757-D92324B2B76F}" type="datetime1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4CA17-79F9-47F8-8D56-9B2653102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9198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B63C1-E999-472C-92E5-250BEEA1010F}" type="datetime1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4CA17-79F9-47F8-8D56-9B2653102869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558325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26112-FAA1-4E28-B470-2D72DD41AA84}" type="datetime1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4CA17-79F9-47F8-8D56-9B2653102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5784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657BD-ABC4-48EA-ADF2-5342557997CA}" type="datetime1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4CA17-79F9-47F8-8D56-9B2653102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7557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88D94-5DD3-4BF9-B49B-A2614EBD195A}" type="datetime1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4CA17-79F9-47F8-8D56-9B2653102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862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E01E4-FDE9-4906-BA26-09CA892E3450}" type="datetime1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4CA17-79F9-47F8-8D56-9B2653102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370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4F8DD-B8DE-422A-8F1E-A786EA17E40D}" type="datetime1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4CA17-79F9-47F8-8D56-9B2653102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700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DFF26-301B-4C88-A7EC-0BA0F0531B9D}" type="datetime1">
              <a:rPr lang="en-US" smtClean="0"/>
              <a:t>11/20/2024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4CA17-79F9-47F8-8D56-9B2653102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97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A90B4-D234-4C39-8BE2-D27269FF7FE8}" type="datetime1">
              <a:rPr lang="en-US" smtClean="0"/>
              <a:t>11/20/2024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4CA17-79F9-47F8-8D56-9B2653102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129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726D0-36CC-4B10-9F60-C20EC3007EE8}" type="datetime1">
              <a:rPr lang="en-US" smtClean="0"/>
              <a:t>11/20/2024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4CA17-79F9-47F8-8D56-9B2653102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914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F9C17-194C-4911-8511-F2CED1B26F9C}" type="datetime1">
              <a:rPr lang="en-US" smtClean="0"/>
              <a:t>11/20/2024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4CA17-79F9-47F8-8D56-9B2653102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577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869EC-7BC9-4E49-B32E-AE2B3D759C2A}" type="datetime1">
              <a:rPr lang="en-US" smtClean="0"/>
              <a:t>11/20/2024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4CA17-79F9-47F8-8D56-9B2653102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503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8B382-19C4-4BD6-A81D-C03150217153}" type="datetime1">
              <a:rPr lang="en-US" smtClean="0"/>
              <a:t>11/20/2024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4CA17-79F9-47F8-8D56-9B2653102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086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66F022-BB9E-4033-A1DB-932894737B9B}" type="datetime1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6E4CA17-79F9-47F8-8D56-9B2653102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751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learn.microsoft.com/en-us/ef/dotnet-data/" TargetMode="Externa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B335D9-F937-4CC3-BC40-A726BB2DB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4CA17-79F9-47F8-8D56-9B2653102869}" type="slidenum">
              <a:rPr lang="en-US" smtClean="0"/>
              <a:t>1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7C84E2-33B3-4A08-B3F2-794318438049}"/>
              </a:ext>
            </a:extLst>
          </p:cNvPr>
          <p:cNvSpPr txBox="1"/>
          <p:nvPr/>
        </p:nvSpPr>
        <p:spPr>
          <a:xfrm>
            <a:off x="2962275" y="2562111"/>
            <a:ext cx="52959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solidFill>
                  <a:srgbClr val="00B050"/>
                </a:solidFill>
              </a:rPr>
              <a:t>C#.NET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795B0C-D7CD-4E3D-8E29-F807416C11D3}"/>
              </a:ext>
            </a:extLst>
          </p:cNvPr>
          <p:cNvSpPr txBox="1"/>
          <p:nvPr/>
        </p:nvSpPr>
        <p:spPr>
          <a:xfrm>
            <a:off x="1166812" y="590967"/>
            <a:ext cx="87534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00B050"/>
                </a:solidFill>
              </a:rPr>
              <a:t>National Skill University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7DB731-6D72-4769-84EF-6B41BB05425A}"/>
              </a:ext>
            </a:extLst>
          </p:cNvPr>
          <p:cNvSpPr txBox="1"/>
          <p:nvPr/>
        </p:nvSpPr>
        <p:spPr>
          <a:xfrm>
            <a:off x="3805237" y="4471700"/>
            <a:ext cx="40624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B050"/>
                </a:solidFill>
              </a:rPr>
              <a:t>Mohammad Ahmadzadeh</a:t>
            </a:r>
          </a:p>
          <a:p>
            <a:pPr algn="ctr"/>
            <a:endParaRPr lang="en-US" sz="2400" dirty="0">
              <a:solidFill>
                <a:srgbClr val="00B050"/>
              </a:solidFill>
            </a:endParaRPr>
          </a:p>
          <a:p>
            <a:pPr algn="ctr"/>
            <a:r>
              <a:rPr lang="en-US" sz="2400" dirty="0">
                <a:solidFill>
                  <a:srgbClr val="00B050"/>
                </a:solidFill>
              </a:rPr>
              <a:t>2024</a:t>
            </a:r>
          </a:p>
        </p:txBody>
      </p:sp>
    </p:spTree>
    <p:extLst>
      <p:ext uri="{BB962C8B-B14F-4D97-AF65-F5344CB8AC3E}">
        <p14:creationId xmlns:p14="http://schemas.microsoft.com/office/powerpoint/2010/main" val="16935750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9050F81-8EE9-4732-8467-A18174672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4CA17-79F9-47F8-8D56-9B2653102869}" type="slidenum">
              <a:rPr lang="en-US" smtClean="0"/>
              <a:t>10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42AFCD-DF02-4A4E-9652-3B804DF9E9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037" y="190280"/>
            <a:ext cx="6408975" cy="506773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DA34628-C843-48BA-B1A0-356150343F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5736" y="451513"/>
            <a:ext cx="3833192" cy="4016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3753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9050F81-8EE9-4732-8467-A18174672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4CA17-79F9-47F8-8D56-9B2653102869}" type="slidenum">
              <a:rPr lang="en-US" smtClean="0"/>
              <a:t>11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12EBA5-4C4C-4E26-A92E-53DF5E1CAE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484" y="653220"/>
            <a:ext cx="5913632" cy="450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3563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9050F81-8EE9-4732-8467-A18174672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4CA17-79F9-47F8-8D56-9B2653102869}" type="slidenum">
              <a:rPr lang="en-US" smtClean="0"/>
              <a:t>12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AD8884-2880-41E1-9F49-DC4211B0264E}"/>
              </a:ext>
            </a:extLst>
          </p:cNvPr>
          <p:cNvSpPr txBox="1"/>
          <p:nvPr/>
        </p:nvSpPr>
        <p:spPr>
          <a:xfrm>
            <a:off x="3076575" y="2154674"/>
            <a:ext cx="5295900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solidFill>
                  <a:srgbClr val="00B050"/>
                </a:solidFill>
              </a:rPr>
              <a:t>Example 2</a:t>
            </a:r>
          </a:p>
          <a:p>
            <a:pPr algn="ctr"/>
            <a:r>
              <a:rPr lang="en-US" sz="4000" dirty="0">
                <a:solidFill>
                  <a:srgbClr val="0070C0"/>
                </a:solidFill>
              </a:rPr>
              <a:t>Dynamic Class and Inheritance</a:t>
            </a:r>
          </a:p>
        </p:txBody>
      </p:sp>
    </p:spTree>
    <p:extLst>
      <p:ext uri="{BB962C8B-B14F-4D97-AF65-F5344CB8AC3E}">
        <p14:creationId xmlns:p14="http://schemas.microsoft.com/office/powerpoint/2010/main" val="27285602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9050F81-8EE9-4732-8467-A18174672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4CA17-79F9-47F8-8D56-9B2653102869}" type="slidenum">
              <a:rPr lang="en-US" smtClean="0"/>
              <a:t>13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50BE65-C9DA-4CFD-A7B6-0950BB4536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6023" y="647500"/>
            <a:ext cx="4519052" cy="464860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101DDF2-501B-4F16-9DAD-DA587ECACA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2774" y="647500"/>
            <a:ext cx="4519052" cy="461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2692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9050F81-8EE9-4732-8467-A18174672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4CA17-79F9-47F8-8D56-9B2653102869}" type="slidenum">
              <a:rPr lang="en-US" smtClean="0"/>
              <a:t>14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B92C1B-E748-49D0-9164-545DEC71B9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335" y="582716"/>
            <a:ext cx="4381880" cy="493056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76838FA-6B00-4347-9340-EE2B60D70C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3265" y="451513"/>
            <a:ext cx="3589331" cy="5265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3511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9050F81-8EE9-4732-8467-A18174672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4CA17-79F9-47F8-8D56-9B2653102869}" type="slidenum">
              <a:rPr lang="en-US" smtClean="0"/>
              <a:t>15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F66141-04FF-4F4D-9A59-D69D088E8E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626" y="455084"/>
            <a:ext cx="3962743" cy="5768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0861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9050F81-8EE9-4732-8467-A18174672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4CA17-79F9-47F8-8D56-9B2653102869}" type="slidenum">
              <a:rPr lang="en-US" smtClean="0"/>
              <a:t>16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3C7B91-5805-4CDA-ACF6-3C1D783D1D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351" y="601768"/>
            <a:ext cx="3558848" cy="4892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076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9050F81-8EE9-4732-8467-A18174672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4CA17-79F9-47F8-8D56-9B2653102869}" type="slidenum">
              <a:rPr lang="en-US" smtClean="0"/>
              <a:t>17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AD8884-2880-41E1-9F49-DC4211B0264E}"/>
              </a:ext>
            </a:extLst>
          </p:cNvPr>
          <p:cNvSpPr txBox="1"/>
          <p:nvPr/>
        </p:nvSpPr>
        <p:spPr>
          <a:xfrm>
            <a:off x="3076575" y="2154674"/>
            <a:ext cx="5295900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solidFill>
                  <a:srgbClr val="00B050"/>
                </a:solidFill>
              </a:rPr>
              <a:t>Example 3</a:t>
            </a:r>
          </a:p>
          <a:p>
            <a:pPr algn="ctr"/>
            <a:r>
              <a:rPr lang="en-US" sz="4000" dirty="0" err="1">
                <a:solidFill>
                  <a:srgbClr val="0070C0"/>
                </a:solidFill>
              </a:rPr>
              <a:t>Escapsulation</a:t>
            </a:r>
            <a:endParaRPr lang="en-US" sz="4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07485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9050F81-8EE9-4732-8467-A18174672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4CA17-79F9-47F8-8D56-9B2653102869}" type="slidenum">
              <a:rPr lang="en-US" smtClean="0"/>
              <a:t>18</a:t>
            </a:fld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7CAA959-5D4A-4FC9-AB39-EABD540A172B}"/>
              </a:ext>
            </a:extLst>
          </p:cNvPr>
          <p:cNvGrpSpPr/>
          <p:nvPr/>
        </p:nvGrpSpPr>
        <p:grpSpPr>
          <a:xfrm>
            <a:off x="963007" y="2133600"/>
            <a:ext cx="6466493" cy="3705225"/>
            <a:chOff x="2590310" y="845596"/>
            <a:chExt cx="8188890" cy="5064603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85DA8D20-9C80-49F1-BF5B-7CD901DD106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90310" y="845596"/>
              <a:ext cx="4534239" cy="5064603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145BE9D9-8D76-4A4D-932C-3719DA5896F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124549" y="845597"/>
              <a:ext cx="3654651" cy="5064602"/>
            </a:xfrm>
            <a:prstGeom prst="rect">
              <a:avLst/>
            </a:prstGeom>
          </p:spPr>
        </p:pic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E6905226-E2EC-4565-8728-9941C5C997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3008" y="331366"/>
            <a:ext cx="4094768" cy="1713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0412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9050F81-8EE9-4732-8467-A18174672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4CA17-79F9-47F8-8D56-9B2653102869}" type="slidenum">
              <a:rPr lang="en-US" smtClean="0"/>
              <a:t>19</a:t>
            </a:fld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A23B666-D9C6-4BB1-A109-2664EFBE8A3E}"/>
              </a:ext>
            </a:extLst>
          </p:cNvPr>
          <p:cNvGrpSpPr/>
          <p:nvPr/>
        </p:nvGrpSpPr>
        <p:grpSpPr>
          <a:xfrm>
            <a:off x="732030" y="451513"/>
            <a:ext cx="9694666" cy="5834987"/>
            <a:chOff x="962155" y="533175"/>
            <a:chExt cx="9449619" cy="5395428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AF12481-57B0-48F1-9487-9D664CD1526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62155" y="533175"/>
              <a:ext cx="2796782" cy="5220152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F2E916AA-C9B8-49A2-96FC-34D09BC892C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58937" y="533175"/>
              <a:ext cx="6652837" cy="539542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998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75B40C4-7736-4334-A881-52CDE2BE8E0C}"/>
              </a:ext>
            </a:extLst>
          </p:cNvPr>
          <p:cNvSpPr txBox="1"/>
          <p:nvPr/>
        </p:nvSpPr>
        <p:spPr>
          <a:xfrm>
            <a:off x="776288" y="896421"/>
            <a:ext cx="6105524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highlight>
                  <a:srgbClr val="00FF00"/>
                </a:highlight>
              </a:rPr>
              <a:t>Main Reference:</a:t>
            </a:r>
          </a:p>
          <a:p>
            <a:r>
              <a:rPr lang="en-US" sz="1400" dirty="0">
                <a:hlinkClick r:id="rId2"/>
              </a:rPr>
              <a:t>https://learn.microsoft.com/en-us/ef/dotnet-data/</a:t>
            </a:r>
            <a:endParaRPr lang="en-US" sz="1400" dirty="0"/>
          </a:p>
          <a:p>
            <a:endParaRPr lang="en-US" sz="1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8C108A-C66E-404C-B675-9BCBBB2FDF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288" y="1750710"/>
            <a:ext cx="8404841" cy="3356580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9D2B31-410E-45C7-ADE0-A73956403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4CA17-79F9-47F8-8D56-9B265310286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4392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9050F81-8EE9-4732-8467-A18174672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4CA17-79F9-47F8-8D56-9B2653102869}" type="slidenum">
              <a:rPr lang="en-US" smtClean="0"/>
              <a:t>20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9E1914-E4C2-4B0A-B933-AACB3DAE7C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9540" y="777075"/>
            <a:ext cx="3317889" cy="3899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8622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9050F81-8EE9-4732-8467-A18174672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4CA17-79F9-47F8-8D56-9B2653102869}" type="slidenum">
              <a:rPr lang="en-US" smtClean="0"/>
              <a:t>21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AD8884-2880-41E1-9F49-DC4211B0264E}"/>
              </a:ext>
            </a:extLst>
          </p:cNvPr>
          <p:cNvSpPr txBox="1"/>
          <p:nvPr/>
        </p:nvSpPr>
        <p:spPr>
          <a:xfrm>
            <a:off x="3076575" y="2154674"/>
            <a:ext cx="5295900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solidFill>
                  <a:srgbClr val="00B050"/>
                </a:solidFill>
              </a:rPr>
              <a:t>Example 4</a:t>
            </a:r>
          </a:p>
          <a:p>
            <a:pPr algn="ctr"/>
            <a:r>
              <a:rPr lang="en-US" sz="4000" dirty="0">
                <a:solidFill>
                  <a:srgbClr val="0070C0"/>
                </a:solidFill>
              </a:rPr>
              <a:t>Enumeration</a:t>
            </a:r>
          </a:p>
        </p:txBody>
      </p:sp>
    </p:spTree>
    <p:extLst>
      <p:ext uri="{BB962C8B-B14F-4D97-AF65-F5344CB8AC3E}">
        <p14:creationId xmlns:p14="http://schemas.microsoft.com/office/powerpoint/2010/main" val="9641641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9050F81-8EE9-4732-8467-A18174672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4CA17-79F9-47F8-8D56-9B2653102869}" type="slidenum">
              <a:rPr lang="en-US" smtClean="0"/>
              <a:t>22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D184B6-71C6-48CD-ADA2-A48E6D4F42EE}"/>
              </a:ext>
            </a:extLst>
          </p:cNvPr>
          <p:cNvSpPr txBox="1"/>
          <p:nvPr/>
        </p:nvSpPr>
        <p:spPr>
          <a:xfrm>
            <a:off x="909638" y="813463"/>
            <a:ext cx="106156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An enum is a special "class" that represents a group of constants (unchangeable/read-only variables).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89513A6-3108-4505-B3D6-9461A43D6F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638" y="1194288"/>
            <a:ext cx="4747671" cy="5029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4159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9050F81-8EE9-4732-8467-A18174672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4CA17-79F9-47F8-8D56-9B265310286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6717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9050F81-8EE9-4732-8467-A18174672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4CA17-79F9-47F8-8D56-9B265310286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7233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9050F81-8EE9-4732-8467-A18174672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4CA17-79F9-47F8-8D56-9B2653102869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6738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9050F81-8EE9-4732-8467-A18174672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4CA17-79F9-47F8-8D56-9B2653102869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3830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9050F81-8EE9-4732-8467-A18174672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4CA17-79F9-47F8-8D56-9B2653102869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132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9050F81-8EE9-4732-8467-A18174672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4CA17-79F9-47F8-8D56-9B2653102869}" type="slidenum">
              <a:rPr lang="en-US" smtClean="0"/>
              <a:t>3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AD8884-2880-41E1-9F49-DC4211B0264E}"/>
              </a:ext>
            </a:extLst>
          </p:cNvPr>
          <p:cNvSpPr txBox="1"/>
          <p:nvPr/>
        </p:nvSpPr>
        <p:spPr>
          <a:xfrm>
            <a:off x="3162300" y="2259449"/>
            <a:ext cx="5295900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solidFill>
                  <a:srgbClr val="00B050"/>
                </a:solidFill>
              </a:rPr>
              <a:t>Example 1</a:t>
            </a:r>
          </a:p>
          <a:p>
            <a:pPr algn="ctr"/>
            <a:r>
              <a:rPr lang="en-US" sz="4000" dirty="0">
                <a:solidFill>
                  <a:srgbClr val="00B050"/>
                </a:solidFill>
              </a:rPr>
              <a:t>Average of 3 Numbers</a:t>
            </a:r>
          </a:p>
          <a:p>
            <a:pPr algn="ctr"/>
            <a:r>
              <a:rPr lang="en-US" sz="4000" dirty="0">
                <a:solidFill>
                  <a:srgbClr val="0070C0"/>
                </a:solidFill>
              </a:rPr>
              <a:t>Static Class</a:t>
            </a:r>
          </a:p>
        </p:txBody>
      </p:sp>
    </p:spTree>
    <p:extLst>
      <p:ext uri="{BB962C8B-B14F-4D97-AF65-F5344CB8AC3E}">
        <p14:creationId xmlns:p14="http://schemas.microsoft.com/office/powerpoint/2010/main" val="39153783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9050F81-8EE9-4732-8467-A18174672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4CA17-79F9-47F8-8D56-9B2653102869}" type="slidenum">
              <a:rPr lang="en-US" smtClean="0"/>
              <a:t>4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2909FE-DF55-49F7-BCEE-593D0CE8A1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402" y="458896"/>
            <a:ext cx="5494496" cy="4816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462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9050F81-8EE9-4732-8467-A18174672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4CA17-79F9-47F8-8D56-9B2653102869}" type="slidenum">
              <a:rPr lang="en-US" smtClean="0"/>
              <a:t>5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028CB1-50F7-447F-BBDF-A7F571E25E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349" y="992367"/>
            <a:ext cx="5662151" cy="3177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079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9050F81-8EE9-4732-8467-A18174672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4CA17-79F9-47F8-8D56-9B2653102869}" type="slidenum">
              <a:rPr lang="en-US" smtClean="0"/>
              <a:t>6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4B531C-6462-4BD9-925A-2E9045528B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899" y="573232"/>
            <a:ext cx="7658764" cy="3977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2115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9050F81-8EE9-4732-8467-A18174672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4CA17-79F9-47F8-8D56-9B2653102869}" type="slidenum">
              <a:rPr lang="en-US" smtClean="0"/>
              <a:t>7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98B179-D87E-436C-9891-600E4DEC2E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682" y="706592"/>
            <a:ext cx="8016935" cy="3749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0523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9050F81-8EE9-4732-8467-A18174672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4CA17-79F9-47F8-8D56-9B2653102869}" type="slidenum">
              <a:rPr lang="en-US" smtClean="0"/>
              <a:t>8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EAE45D-E6BB-41C5-BB7A-EED43D2122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435" y="5743822"/>
            <a:ext cx="3810330" cy="96020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2799C06-A763-4DF6-A178-24972AD9F3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670" y="504592"/>
            <a:ext cx="5646909" cy="5372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4327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9050F81-8EE9-4732-8467-A18174672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4CA17-79F9-47F8-8D56-9B2653102869}" type="slidenum">
              <a:rPr lang="en-US" smtClean="0"/>
              <a:t>9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D1C07D-79DA-4D33-A626-A19B2A2B41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61" y="176958"/>
            <a:ext cx="6668078" cy="47705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140DCD9-7456-4F01-86F5-58BE16C75F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5475" y="559892"/>
            <a:ext cx="4077053" cy="4435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74843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767</TotalTime>
  <Words>93</Words>
  <Application>Microsoft Office PowerPoint</Application>
  <PresentationFormat>Widescreen</PresentationFormat>
  <Paragraphs>44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Trebuchet MS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mohammadbtc2023@outlook.com</dc:creator>
  <cp:lastModifiedBy>mohammadbtc2023@outlook.com</cp:lastModifiedBy>
  <cp:revision>55</cp:revision>
  <dcterms:created xsi:type="dcterms:W3CDTF">2024-09-09T09:36:45Z</dcterms:created>
  <dcterms:modified xsi:type="dcterms:W3CDTF">2024-11-20T17:23:56Z</dcterms:modified>
</cp:coreProperties>
</file>