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A2CDCC-FA82-48F6-8EC7-B59FF0CBF34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666861-0EA9-4DF3-9E85-07BD7FB95F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4758" y="685800"/>
            <a:ext cx="39744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MySQL </a:t>
            </a:r>
          </a:p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Workbench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32957" y="3657600"/>
            <a:ext cx="3078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mohammadbtc100@gmail.com</a:t>
            </a:r>
          </a:p>
        </p:txBody>
      </p:sp>
    </p:spTree>
    <p:extLst>
      <p:ext uri="{BB962C8B-B14F-4D97-AF65-F5344CB8AC3E}">
        <p14:creationId xmlns:p14="http://schemas.microsoft.com/office/powerpoint/2010/main" val="9933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44" y="990600"/>
            <a:ext cx="358532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2133600"/>
            <a:ext cx="485389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55" r="50000"/>
          <a:stretch/>
        </p:blipFill>
        <p:spPr bwMode="auto">
          <a:xfrm>
            <a:off x="1218044" y="3886200"/>
            <a:ext cx="2795156" cy="186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03" y="2971800"/>
            <a:ext cx="608829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31" y="809626"/>
            <a:ext cx="4557142" cy="200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701913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Database Elements: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Triger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Function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Store Procedure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0" y="701913"/>
            <a:ext cx="421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Types: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Int, smallInt, bigInt     	-5, 18   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Decimal(5,2)		17.25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Char			‘a’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nchar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 varchar, 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nvarchar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Bit			0,1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Binary, image, blob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Text, memo</a:t>
            </a:r>
          </a:p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Datetime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Timestamp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N=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unicode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a-z,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الف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</a:t>
            </a:r>
            <a:r>
              <a:rPr lang="fa-IR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ی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0-9, @+$ and etc…</a:t>
            </a:r>
            <a:endParaRPr lang="fa-IR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Var=variable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800" y="2917904"/>
            <a:ext cx="20922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Field Constraints: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Not null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Default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Check 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Auto_increment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And etc…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331" y="57150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Key=not </a:t>
            </a:r>
            <a:r>
              <a:rPr lang="en-US" dirty="0" err="1" smtClean="0"/>
              <a:t>null+unique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70331" y="309602"/>
            <a:ext cx="989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32" y="914400"/>
            <a:ext cx="377249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990600" y="685800"/>
            <a:ext cx="77724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70331" y="30960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MySQL-Student case study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49" y="3429000"/>
            <a:ext cx="4610051" cy="1064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69" y="4572000"/>
            <a:ext cx="4917331" cy="997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9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57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 smtClean="0"/>
              <a:t>* from student left outer join field on </a:t>
            </a:r>
            <a:r>
              <a:rPr lang="en-US" dirty="0" err="1" smtClean="0"/>
              <a:t>student.fId</a:t>
            </a:r>
            <a:r>
              <a:rPr lang="en-US" dirty="0" smtClean="0"/>
              <a:t>=</a:t>
            </a:r>
            <a:r>
              <a:rPr lang="en-US" dirty="0" err="1" smtClean="0"/>
              <a:t>field.fId</a:t>
            </a:r>
            <a:r>
              <a:rPr lang="en-US" dirty="0" smtClean="0"/>
              <a:t>	left outer join province on </a:t>
            </a:r>
            <a:r>
              <a:rPr lang="en-US" dirty="0" err="1" smtClean="0"/>
              <a:t>student.pId</a:t>
            </a:r>
            <a:r>
              <a:rPr lang="en-US" dirty="0" smtClean="0"/>
              <a:t>=</a:t>
            </a:r>
            <a:r>
              <a:rPr lang="en-US" dirty="0" err="1" smtClean="0"/>
              <a:t>province.pId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74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</TotalTime>
  <Words>55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Mokhtari</dc:creator>
  <cp:lastModifiedBy>Mokhtari</cp:lastModifiedBy>
  <cp:revision>22</cp:revision>
  <dcterms:created xsi:type="dcterms:W3CDTF">2023-11-21T12:00:28Z</dcterms:created>
  <dcterms:modified xsi:type="dcterms:W3CDTF">2023-11-21T13:18:39Z</dcterms:modified>
</cp:coreProperties>
</file>