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2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4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67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6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31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18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7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1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06C5-104A-4644-8D89-8508D6D7EF0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C1E578-4BD3-42EE-8152-AE1CBE44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6CE006-1FC0-4907-AEC2-8843C9FC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3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2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0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05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0997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mohammadbtc2023@outlook.com</dc:creator>
  <cp:lastModifiedBy>mohammadbtc2023@outlook.com</cp:lastModifiedBy>
  <cp:revision>3</cp:revision>
  <dcterms:created xsi:type="dcterms:W3CDTF">2024-11-21T16:35:08Z</dcterms:created>
  <dcterms:modified xsi:type="dcterms:W3CDTF">2024-11-27T19:31:57Z</dcterms:modified>
</cp:coreProperties>
</file>