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7" r:id="rId19"/>
    <p:sldId id="283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19B9A7-705C-4E04-ACEE-0292A69E03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CB75D-CF3D-4B74-9682-22D057CC2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2C69A-C2A6-40A1-A45D-29B73E0D788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9A80-9045-436C-8155-C8E62E22CD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8EB7D-7886-4862-8C09-C7B8380E64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831D0-4B4A-4368-8DB1-E570E290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63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042C-DBF3-40A6-A413-5A681CD6D80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82FEA-1F0F-4AA3-B20B-25B97419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6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9AB-0F33-4FF9-B834-4DE708454929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B8D53-FA2F-4A60-9ADA-E81430017CF0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48D4-B183-47C0-A3A3-DD4B0026519F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87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CB4-545C-44A1-B757-D92324B2B76F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9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63C1-E999-472C-92E5-250BEEA1010F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832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6112-FAA1-4E28-B470-2D72DD41AA84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8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57BD-ABC4-48EA-ADF2-5342557997CA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55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8D94-5DD3-4BF9-B49B-A2614EBD195A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6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01E4-FDE9-4906-BA26-09CA892E3450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F8DD-B8DE-422A-8F1E-A786EA17E40D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26-301B-4C88-A7EC-0BA0F0531B9D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90B4-D234-4C39-8BE2-D27269FF7FE8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26D0-36CC-4B10-9F60-C20EC3007EE8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C17-194C-4911-8511-F2CED1B26F9C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7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9EC-7BC9-4E49-B32E-AE2B3D759C2A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B382-19C4-4BD6-A81D-C03150217153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8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F022-BB9E-4033-A1DB-932894737B9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E4CA17-79F9-47F8-8D56-9B2653102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ef/dotnet-data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335D9-F937-4CC3-BC40-A726BB2D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C84E2-33B3-4A08-B3F2-794318438049}"/>
              </a:ext>
            </a:extLst>
          </p:cNvPr>
          <p:cNvSpPr txBox="1"/>
          <p:nvPr/>
        </p:nvSpPr>
        <p:spPr>
          <a:xfrm>
            <a:off x="2962275" y="2562111"/>
            <a:ext cx="5295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C#.NET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95B0C-D7CD-4E3D-8E29-F807416C11D3}"/>
              </a:ext>
            </a:extLst>
          </p:cNvPr>
          <p:cNvSpPr txBox="1"/>
          <p:nvPr/>
        </p:nvSpPr>
        <p:spPr>
          <a:xfrm>
            <a:off x="1166812" y="590967"/>
            <a:ext cx="8753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National Skill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DB731-6D72-4769-84EF-6B41BB05425A}"/>
              </a:ext>
            </a:extLst>
          </p:cNvPr>
          <p:cNvSpPr txBox="1"/>
          <p:nvPr/>
        </p:nvSpPr>
        <p:spPr>
          <a:xfrm>
            <a:off x="3805237" y="4471700"/>
            <a:ext cx="406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Mohammad Ahmadzadeh</a:t>
            </a:r>
          </a:p>
          <a:p>
            <a:pPr algn="ctr"/>
            <a:endParaRPr lang="en-US" sz="2400" dirty="0">
              <a:solidFill>
                <a:srgbClr val="00B050"/>
              </a:solidFill>
            </a:endParaRP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9357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2AFCD-DF02-4A4E-9652-3B804DF9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37" y="190280"/>
            <a:ext cx="6408975" cy="5067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A34628-C843-48BA-B1A0-35615034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36" y="451513"/>
            <a:ext cx="3833192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7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2EBA5-4C4C-4E26-A92E-53DF5E1C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84" y="653220"/>
            <a:ext cx="5913632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5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8884-2880-41E1-9F49-DC4211B0264E}"/>
              </a:ext>
            </a:extLst>
          </p:cNvPr>
          <p:cNvSpPr txBox="1"/>
          <p:nvPr/>
        </p:nvSpPr>
        <p:spPr>
          <a:xfrm>
            <a:off x="3076575" y="2154674"/>
            <a:ext cx="52959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Example 2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</a:rPr>
              <a:t>Dynamic Class and Inheritance</a:t>
            </a:r>
          </a:p>
        </p:txBody>
      </p:sp>
    </p:spTree>
    <p:extLst>
      <p:ext uri="{BB962C8B-B14F-4D97-AF65-F5344CB8AC3E}">
        <p14:creationId xmlns:p14="http://schemas.microsoft.com/office/powerpoint/2010/main" val="272856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0BE65-C9DA-4CFD-A7B6-0950BB45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23" y="647500"/>
            <a:ext cx="4519052" cy="4648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DDF2-501B-4F16-9DAD-DA587ECA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4" y="647500"/>
            <a:ext cx="4519052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6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92C1B-E748-49D0-9164-545DEC71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35" y="582716"/>
            <a:ext cx="4381880" cy="4930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838FA-6B00-4347-9340-EE2B60D7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65" y="451513"/>
            <a:ext cx="3589331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5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66141-04FF-4F4D-9A59-D69D088E8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6" y="455084"/>
            <a:ext cx="3962743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8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C7B91-5805-4CDA-ACF6-3C1D783D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51" y="601768"/>
            <a:ext cx="3558848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9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8884-2880-41E1-9F49-DC4211B0264E}"/>
              </a:ext>
            </a:extLst>
          </p:cNvPr>
          <p:cNvSpPr txBox="1"/>
          <p:nvPr/>
        </p:nvSpPr>
        <p:spPr>
          <a:xfrm>
            <a:off x="3076575" y="2154674"/>
            <a:ext cx="52959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Example 3</a:t>
            </a:r>
          </a:p>
          <a:p>
            <a:pPr algn="ctr"/>
            <a:r>
              <a:rPr lang="en-US" sz="4000" dirty="0" err="1">
                <a:solidFill>
                  <a:srgbClr val="0070C0"/>
                </a:solidFill>
              </a:rPr>
              <a:t>Escapsulation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4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A959-5D4A-4FC9-AB39-EABD540A172B}"/>
              </a:ext>
            </a:extLst>
          </p:cNvPr>
          <p:cNvGrpSpPr/>
          <p:nvPr/>
        </p:nvGrpSpPr>
        <p:grpSpPr>
          <a:xfrm>
            <a:off x="963007" y="2133600"/>
            <a:ext cx="6466493" cy="3705225"/>
            <a:chOff x="2590310" y="845596"/>
            <a:chExt cx="8188890" cy="50646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DA8D20-9C80-49F1-BF5B-7CD901DD1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310" y="845596"/>
              <a:ext cx="4534239" cy="50646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5BE9D9-8D76-4A4D-932C-3719DA589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4549" y="845597"/>
              <a:ext cx="3654651" cy="5064602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6905226-E2EC-4565-8728-9941C5C99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08" y="331366"/>
            <a:ext cx="4094768" cy="17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4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B40C4-7736-4334-A881-52CDE2BE8E0C}"/>
              </a:ext>
            </a:extLst>
          </p:cNvPr>
          <p:cNvSpPr txBox="1"/>
          <p:nvPr/>
        </p:nvSpPr>
        <p:spPr>
          <a:xfrm>
            <a:off x="776288" y="896421"/>
            <a:ext cx="6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Main Reference:</a:t>
            </a:r>
          </a:p>
          <a:p>
            <a:r>
              <a:rPr lang="en-US" sz="1400" dirty="0">
                <a:hlinkClick r:id="rId2"/>
              </a:rPr>
              <a:t>https://learn.microsoft.com/en-us/ef/dotnet-data/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108A-C66E-404C-B675-9BCBBB2FD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8" y="1750710"/>
            <a:ext cx="8404841" cy="33565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2B31-410E-45C7-ADE0-A7395640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9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23B666-D9C6-4BB1-A109-2664EFBE8A3E}"/>
              </a:ext>
            </a:extLst>
          </p:cNvPr>
          <p:cNvGrpSpPr/>
          <p:nvPr/>
        </p:nvGrpSpPr>
        <p:grpSpPr>
          <a:xfrm>
            <a:off x="732030" y="451513"/>
            <a:ext cx="9694666" cy="5834987"/>
            <a:chOff x="962155" y="533175"/>
            <a:chExt cx="9449619" cy="53954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F12481-57B0-48F1-9487-9D664CD15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155" y="533175"/>
              <a:ext cx="2796782" cy="52201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E916AA-C9B8-49A2-96FC-34D09BC89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937" y="533175"/>
              <a:ext cx="6652837" cy="539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E1914-E4C2-4B0A-B933-AACB3DAE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40" y="777075"/>
            <a:ext cx="3317889" cy="38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62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1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8884-2880-41E1-9F49-DC4211B0264E}"/>
              </a:ext>
            </a:extLst>
          </p:cNvPr>
          <p:cNvSpPr txBox="1"/>
          <p:nvPr/>
        </p:nvSpPr>
        <p:spPr>
          <a:xfrm>
            <a:off x="3162300" y="2259449"/>
            <a:ext cx="52959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Example 1</a:t>
            </a:r>
          </a:p>
          <a:p>
            <a:pPr algn="ctr"/>
            <a:r>
              <a:rPr lang="en-US" sz="4000" dirty="0">
                <a:solidFill>
                  <a:srgbClr val="00B050"/>
                </a:solidFill>
              </a:rPr>
              <a:t>Average of 3 Numbers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</a:rPr>
              <a:t>Static Class</a:t>
            </a:r>
          </a:p>
        </p:txBody>
      </p:sp>
    </p:spTree>
    <p:extLst>
      <p:ext uri="{BB962C8B-B14F-4D97-AF65-F5344CB8AC3E}">
        <p14:creationId xmlns:p14="http://schemas.microsoft.com/office/powerpoint/2010/main" val="391537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909FE-DF55-49F7-BCEE-593D0CE8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02" y="458896"/>
            <a:ext cx="5494496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6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28CB1-50F7-447F-BBDF-A7F571E2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49" y="992367"/>
            <a:ext cx="5662151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B531C-6462-4BD9-925A-2E904552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99" y="573232"/>
            <a:ext cx="7658764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1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8B179-D87E-436C-9891-600E4DEC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2" y="706592"/>
            <a:ext cx="801693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5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AE45D-E6BB-41C5-BB7A-EED43D21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435" y="5743822"/>
            <a:ext cx="3810330" cy="960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99C06-A763-4DF6-A178-24972AD9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0" y="504592"/>
            <a:ext cx="5646909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50F81-8EE9-4732-8467-A181746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CA17-79F9-47F8-8D56-9B265310286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1C07D-79DA-4D33-A626-A19B2A2B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1" y="176958"/>
            <a:ext cx="6668078" cy="4770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40DCD9-7456-4F01-86F5-58BE16C7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475" y="559892"/>
            <a:ext cx="4077053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8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764</TotalTime>
  <Words>67</Words>
  <Application>Microsoft Office PowerPoint</Application>
  <PresentationFormat>Widescreen</PresentationFormat>
  <Paragraphs>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mohammadbtc2023@outlook.com</dc:creator>
  <cp:lastModifiedBy>mohammadbtc2023@outlook.com</cp:lastModifiedBy>
  <cp:revision>49</cp:revision>
  <dcterms:created xsi:type="dcterms:W3CDTF">2024-09-09T09:36:45Z</dcterms:created>
  <dcterms:modified xsi:type="dcterms:W3CDTF">2024-11-07T16:25:20Z</dcterms:modified>
</cp:coreProperties>
</file>