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7"/>
  </p:notesMasterIdLst>
  <p:sldIdLst>
    <p:sldId id="256" r:id="rId4"/>
    <p:sldId id="287" r:id="rId5"/>
    <p:sldId id="269" r:id="rId6"/>
    <p:sldId id="308" r:id="rId7"/>
    <p:sldId id="309" r:id="rId8"/>
    <p:sldId id="264" r:id="rId9"/>
    <p:sldId id="298" r:id="rId10"/>
    <p:sldId id="305" r:id="rId11"/>
    <p:sldId id="306" r:id="rId12"/>
    <p:sldId id="303" r:id="rId13"/>
    <p:sldId id="310" r:id="rId14"/>
    <p:sldId id="311" r:id="rId15"/>
    <p:sldId id="312" r:id="rId16"/>
    <p:sldId id="302" r:id="rId17"/>
    <p:sldId id="299" r:id="rId18"/>
    <p:sldId id="300" r:id="rId19"/>
    <p:sldId id="301" r:id="rId20"/>
    <p:sldId id="304" r:id="rId21"/>
    <p:sldId id="295" r:id="rId22"/>
    <p:sldId id="296" r:id="rId23"/>
    <p:sldId id="297" r:id="rId24"/>
    <p:sldId id="307" r:id="rId25"/>
    <p:sldId id="261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5" autoAdjust="0"/>
    <p:restoredTop sz="94660"/>
  </p:normalViewPr>
  <p:slideViewPr>
    <p:cSldViewPr>
      <p:cViewPr varScale="1">
        <p:scale>
          <a:sx n="91" d="100"/>
          <a:sy n="91" d="100"/>
        </p:scale>
        <p:origin x="1050" y="96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B199C-A399-4C0B-8B45-6E675A5F7FF7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9DF6A-CACA-42E7-971C-31FA195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9DF6A-CACA-42E7-971C-31FA195325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B2E3B724-289B-4D2A-A6DA-A824A9B18F39}"/>
              </a:ext>
            </a:extLst>
          </p:cNvPr>
          <p:cNvSpPr/>
          <p:nvPr userDrawn="1"/>
        </p:nvSpPr>
        <p:spPr>
          <a:xfrm rot="10800000">
            <a:off x="1085171" y="653530"/>
            <a:ext cx="1725923" cy="3572198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1037304" y="4348431"/>
            <a:ext cx="1878512" cy="288032"/>
          </a:xfrm>
          <a:prstGeom prst="ellipse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703D8009-4987-4820-8800-ADFEB0C340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896" y="1780111"/>
            <a:ext cx="5328444" cy="123253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5700A897-E684-4805-9BFE-1CE1C0780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748" y="3003798"/>
            <a:ext cx="532844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30+ Ready Made PowerPoint Template</a:t>
            </a:r>
          </a:p>
          <a:p>
            <a:pPr lvl="0"/>
            <a:r>
              <a:rPr lang="en-US" altLang="ko-KR" dirty="0"/>
              <a:t>with Google Slides for Free</a:t>
            </a:r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1922" y="51470"/>
            <a:ext cx="2051720" cy="23762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</a:t>
            </a:r>
          </a:p>
          <a:p>
            <a:pPr lvl="0"/>
            <a:r>
              <a:rPr lang="en-US" altLang="ko-KR" dirty="0"/>
              <a:t>Team </a:t>
            </a:r>
          </a:p>
          <a:p>
            <a:pPr lvl="0"/>
            <a:r>
              <a:rPr lang="en-US" altLang="ko-KR" dirty="0"/>
              <a:t>Layout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4950" y="123478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844950" y="1799098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4950" y="3474719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87F12CC0-5557-4349-BC6B-EE11FD7CD601}"/>
              </a:ext>
            </a:extLst>
          </p:cNvPr>
          <p:cNvSpPr/>
          <p:nvPr userDrawn="1"/>
        </p:nvSpPr>
        <p:spPr>
          <a:xfrm rot="10800000">
            <a:off x="993991" y="3219822"/>
            <a:ext cx="788078" cy="1631110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3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121243"/>
            <a:ext cx="9144000" cy="2632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1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252000" anchor="t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02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867" y="2426592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92451" y="1464654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16090" y="2426592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987574"/>
            <a:ext cx="9144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229600" y="987574"/>
            <a:ext cx="9144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9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08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5559552" cy="5158130"/>
          </a:xfrm>
          <a:custGeom>
            <a:avLst/>
            <a:gdLst>
              <a:gd name="connsiteX0" fmla="*/ 0 w 3707904"/>
              <a:gd name="connsiteY0" fmla="*/ 0 h 5143500"/>
              <a:gd name="connsiteX1" fmla="*/ 3707904 w 3707904"/>
              <a:gd name="connsiteY1" fmla="*/ 0 h 5143500"/>
              <a:gd name="connsiteX2" fmla="*/ 3707904 w 3707904"/>
              <a:gd name="connsiteY2" fmla="*/ 5143500 h 5143500"/>
              <a:gd name="connsiteX3" fmla="*/ 0 w 3707904"/>
              <a:gd name="connsiteY3" fmla="*/ 5143500 h 5143500"/>
              <a:gd name="connsiteX4" fmla="*/ 0 w 3707904"/>
              <a:gd name="connsiteY4" fmla="*/ 0 h 5143500"/>
              <a:gd name="connsiteX0" fmla="*/ 0 w 5778106"/>
              <a:gd name="connsiteY0" fmla="*/ 0 h 5150815"/>
              <a:gd name="connsiteX1" fmla="*/ 3707904 w 5778106"/>
              <a:gd name="connsiteY1" fmla="*/ 0 h 5150815"/>
              <a:gd name="connsiteX2" fmla="*/ 5778106 w 5778106"/>
              <a:gd name="connsiteY2" fmla="*/ 5150815 h 5150815"/>
              <a:gd name="connsiteX3" fmla="*/ 0 w 5778106"/>
              <a:gd name="connsiteY3" fmla="*/ 5143500 h 5150815"/>
              <a:gd name="connsiteX4" fmla="*/ 0 w 5778106"/>
              <a:gd name="connsiteY4" fmla="*/ 0 h 5150815"/>
              <a:gd name="connsiteX0" fmla="*/ 0 w 7026177"/>
              <a:gd name="connsiteY0" fmla="*/ 0 h 5158130"/>
              <a:gd name="connsiteX1" fmla="*/ 3707904 w 7026177"/>
              <a:gd name="connsiteY1" fmla="*/ 0 h 5158130"/>
              <a:gd name="connsiteX2" fmla="*/ 7026177 w 7026177"/>
              <a:gd name="connsiteY2" fmla="*/ 5158130 h 5158130"/>
              <a:gd name="connsiteX3" fmla="*/ 0 w 7026177"/>
              <a:gd name="connsiteY3" fmla="*/ 5143500 h 5158130"/>
              <a:gd name="connsiteX4" fmla="*/ 0 w 7026177"/>
              <a:gd name="connsiteY4" fmla="*/ 0 h 515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6177" h="5158130">
                <a:moveTo>
                  <a:pt x="0" y="0"/>
                </a:moveTo>
                <a:lnTo>
                  <a:pt x="3707904" y="0"/>
                </a:lnTo>
                <a:lnTo>
                  <a:pt x="7026177" y="515813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7574"/>
            <a:ext cx="4850588" cy="265782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20644" y="1124274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19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172815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81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3386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683568" y="1167594"/>
            <a:ext cx="2808312" cy="2808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E1E8C59-A5FA-4064-8C9D-C2A77E8973A2}"/>
              </a:ext>
            </a:extLst>
          </p:cNvPr>
          <p:cNvSpPr/>
          <p:nvPr userDrawn="1"/>
        </p:nvSpPr>
        <p:spPr>
          <a:xfrm rot="10800000">
            <a:off x="1557300" y="1473913"/>
            <a:ext cx="1060850" cy="2195674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AA04F3E-584D-4EE1-AFF5-8F76AF3305B6}"/>
              </a:ext>
            </a:extLst>
          </p:cNvPr>
          <p:cNvSpPr/>
          <p:nvPr userDrawn="1"/>
        </p:nvSpPr>
        <p:spPr>
          <a:xfrm rot="10800000">
            <a:off x="3980607" y="696443"/>
            <a:ext cx="1207699" cy="2499613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3579862"/>
            <a:ext cx="338437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4155926"/>
            <a:ext cx="338437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087149" y="3287851"/>
            <a:ext cx="1011264" cy="199221"/>
          </a:xfrm>
          <a:prstGeom prst="ellipse">
            <a:avLst/>
          </a:prstGeom>
          <a:solidFill>
            <a:schemeClr val="tx1">
              <a:alpha val="2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796" y="0"/>
            <a:ext cx="18444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43808" y="411510"/>
            <a:ext cx="630019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Agenda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43808" y="987574"/>
            <a:ext cx="63001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30755D1-256C-4889-82EC-8F44863D21AB}"/>
              </a:ext>
            </a:extLst>
          </p:cNvPr>
          <p:cNvGrpSpPr/>
          <p:nvPr userDrawn="1"/>
        </p:nvGrpSpPr>
        <p:grpSpPr>
          <a:xfrm>
            <a:off x="827913" y="699542"/>
            <a:ext cx="2003738" cy="4146550"/>
            <a:chOff x="827913" y="699542"/>
            <a:chExt cx="2003738" cy="414655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31DF90E-610A-4E08-BB0C-2E8E815CCF38}"/>
                </a:ext>
              </a:extLst>
            </p:cNvPr>
            <p:cNvSpPr/>
            <p:nvPr userDrawn="1"/>
          </p:nvSpPr>
          <p:spPr>
            <a:xfrm rot="10800000">
              <a:off x="827913" y="699542"/>
              <a:ext cx="1007782" cy="4146550"/>
            </a:xfrm>
            <a:custGeom>
              <a:avLst/>
              <a:gdLst>
                <a:gd name="connsiteX0" fmla="*/ 284022 w 1007782"/>
                <a:gd name="connsiteY0" fmla="*/ 2280703 h 4146550"/>
                <a:gd name="connsiteX1" fmla="*/ 0 w 1007782"/>
                <a:gd name="connsiteY1" fmla="*/ 2280703 h 4146550"/>
                <a:gd name="connsiteX2" fmla="*/ 0 w 1007782"/>
                <a:gd name="connsiteY2" fmla="*/ 0 h 4146550"/>
                <a:gd name="connsiteX3" fmla="*/ 47783 w 1007782"/>
                <a:gd name="connsiteY3" fmla="*/ 0 h 4146550"/>
                <a:gd name="connsiteX4" fmla="*/ 284022 w 1007782"/>
                <a:gd name="connsiteY4" fmla="*/ 299438 h 4146550"/>
                <a:gd name="connsiteX5" fmla="*/ 284022 w 1007782"/>
                <a:gd name="connsiteY5" fmla="*/ 505097 h 4146550"/>
                <a:gd name="connsiteX6" fmla="*/ 135467 w 1007782"/>
                <a:gd name="connsiteY6" fmla="*/ 643400 h 4146550"/>
                <a:gd name="connsiteX7" fmla="*/ 284022 w 1007782"/>
                <a:gd name="connsiteY7" fmla="*/ 781705 h 4146550"/>
                <a:gd name="connsiteX8" fmla="*/ 284022 w 1007782"/>
                <a:gd name="connsiteY8" fmla="*/ 931536 h 4146550"/>
                <a:gd name="connsiteX9" fmla="*/ 144499 w 1007782"/>
                <a:gd name="connsiteY9" fmla="*/ 1069670 h 4146550"/>
                <a:gd name="connsiteX10" fmla="*/ 284022 w 1007782"/>
                <a:gd name="connsiteY10" fmla="*/ 1207803 h 4146550"/>
                <a:gd name="connsiteX11" fmla="*/ 284022 w 1007782"/>
                <a:gd name="connsiteY11" fmla="*/ 1332810 h 4146550"/>
                <a:gd name="connsiteX12" fmla="*/ 184215 w 1007782"/>
                <a:gd name="connsiteY12" fmla="*/ 1466053 h 4146550"/>
                <a:gd name="connsiteX13" fmla="*/ 284022 w 1007782"/>
                <a:gd name="connsiteY13" fmla="*/ 1599296 h 4146550"/>
                <a:gd name="connsiteX14" fmla="*/ 284022 w 1007782"/>
                <a:gd name="connsiteY14" fmla="*/ 1754885 h 4146550"/>
                <a:gd name="connsiteX15" fmla="*/ 80276 w 1007782"/>
                <a:gd name="connsiteY15" fmla="*/ 1936367 h 4146550"/>
                <a:gd name="connsiteX16" fmla="*/ 284022 w 1007782"/>
                <a:gd name="connsiteY16" fmla="*/ 2117848 h 4146550"/>
                <a:gd name="connsiteX17" fmla="*/ 322392 w 1007782"/>
                <a:gd name="connsiteY17" fmla="*/ 2838198 h 4146550"/>
                <a:gd name="connsiteX18" fmla="*/ 322392 w 1007782"/>
                <a:gd name="connsiteY18" fmla="*/ 2546307 h 4146550"/>
                <a:gd name="connsiteX19" fmla="*/ 29875 w 1007782"/>
                <a:gd name="connsiteY19" fmla="*/ 2546307 h 4146550"/>
                <a:gd name="connsiteX20" fmla="*/ 29875 w 1007782"/>
                <a:gd name="connsiteY20" fmla="*/ 2838198 h 4146550"/>
                <a:gd name="connsiteX21" fmla="*/ 322392 w 1007782"/>
                <a:gd name="connsiteY21" fmla="*/ 3179117 h 4146550"/>
                <a:gd name="connsiteX22" fmla="*/ 322392 w 1007782"/>
                <a:gd name="connsiteY22" fmla="*/ 2887226 h 4146550"/>
                <a:gd name="connsiteX23" fmla="*/ 29875 w 1007782"/>
                <a:gd name="connsiteY23" fmla="*/ 2887226 h 4146550"/>
                <a:gd name="connsiteX24" fmla="*/ 29875 w 1007782"/>
                <a:gd name="connsiteY24" fmla="*/ 3179117 h 4146550"/>
                <a:gd name="connsiteX25" fmla="*/ 1234 w 1007782"/>
                <a:gd name="connsiteY25" fmla="*/ 3838590 h 4146550"/>
                <a:gd name="connsiteX26" fmla="*/ 0 w 1007782"/>
                <a:gd name="connsiteY26" fmla="*/ 3837361 h 4146550"/>
                <a:gd name="connsiteX27" fmla="*/ 0 w 1007782"/>
                <a:gd name="connsiteY27" fmla="*/ 2280704 h 4146550"/>
                <a:gd name="connsiteX28" fmla="*/ 343175 w 1007782"/>
                <a:gd name="connsiteY28" fmla="*/ 2280704 h 4146550"/>
                <a:gd name="connsiteX29" fmla="*/ 366865 w 1007782"/>
                <a:gd name="connsiteY29" fmla="*/ 2375471 h 4146550"/>
                <a:gd name="connsiteX30" fmla="*/ 552765 w 1007782"/>
                <a:gd name="connsiteY30" fmla="*/ 2375471 h 4146550"/>
                <a:gd name="connsiteX31" fmla="*/ 651219 w 1007782"/>
                <a:gd name="connsiteY31" fmla="*/ 2473925 h 4146550"/>
                <a:gd name="connsiteX32" fmla="*/ 651219 w 1007782"/>
                <a:gd name="connsiteY32" fmla="*/ 3194282 h 4146550"/>
                <a:gd name="connsiteX33" fmla="*/ 646672 w 1007782"/>
                <a:gd name="connsiteY33" fmla="*/ 3194282 h 4146550"/>
                <a:gd name="connsiteX34" fmla="*/ 6990 w 1007782"/>
                <a:gd name="connsiteY34" fmla="*/ 4146550 h 4146550"/>
                <a:gd name="connsiteX35" fmla="*/ 6071 w 1007782"/>
                <a:gd name="connsiteY35" fmla="*/ 4146371 h 4146550"/>
                <a:gd name="connsiteX36" fmla="*/ 5151 w 1007782"/>
                <a:gd name="connsiteY36" fmla="*/ 4146550 h 4146550"/>
                <a:gd name="connsiteX37" fmla="*/ 0 w 1007782"/>
                <a:gd name="connsiteY37" fmla="*/ 4145548 h 4146550"/>
                <a:gd name="connsiteX38" fmla="*/ 0 w 1007782"/>
                <a:gd name="connsiteY38" fmla="*/ 3893182 h 4146550"/>
                <a:gd name="connsiteX39" fmla="*/ 6071 w 1007782"/>
                <a:gd name="connsiteY39" fmla="*/ 3899253 h 4146550"/>
                <a:gd name="connsiteX40" fmla="*/ 833568 w 1007782"/>
                <a:gd name="connsiteY40" fmla="*/ 3071756 h 4146550"/>
                <a:gd name="connsiteX41" fmla="*/ 977892 w 1007782"/>
                <a:gd name="connsiteY41" fmla="*/ 3071756 h 4146550"/>
                <a:gd name="connsiteX42" fmla="*/ 977892 w 1007782"/>
                <a:gd name="connsiteY42" fmla="*/ 3216081 h 4146550"/>
                <a:gd name="connsiteX43" fmla="*/ 82786 w 1007782"/>
                <a:gd name="connsiteY43" fmla="*/ 4111187 h 4146550"/>
                <a:gd name="connsiteX44" fmla="*/ 79151 w 1007782"/>
                <a:gd name="connsiteY44" fmla="*/ 4116660 h 4146550"/>
                <a:gd name="connsiteX45" fmla="*/ 6990 w 1007782"/>
                <a:gd name="connsiteY45" fmla="*/ 4146550 h 414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07782" h="4146550">
                  <a:moveTo>
                    <a:pt x="284022" y="2280703"/>
                  </a:moveTo>
                  <a:lnTo>
                    <a:pt x="0" y="2280703"/>
                  </a:lnTo>
                  <a:lnTo>
                    <a:pt x="0" y="0"/>
                  </a:lnTo>
                  <a:lnTo>
                    <a:pt x="47783" y="0"/>
                  </a:lnTo>
                  <a:lnTo>
                    <a:pt x="284022" y="299438"/>
                  </a:lnTo>
                  <a:lnTo>
                    <a:pt x="284022" y="505097"/>
                  </a:lnTo>
                  <a:lnTo>
                    <a:pt x="135467" y="643400"/>
                  </a:lnTo>
                  <a:lnTo>
                    <a:pt x="284022" y="781705"/>
                  </a:lnTo>
                  <a:lnTo>
                    <a:pt x="284022" y="931536"/>
                  </a:lnTo>
                  <a:lnTo>
                    <a:pt x="144499" y="1069670"/>
                  </a:lnTo>
                  <a:lnTo>
                    <a:pt x="284022" y="1207803"/>
                  </a:lnTo>
                  <a:lnTo>
                    <a:pt x="284022" y="1332810"/>
                  </a:lnTo>
                  <a:lnTo>
                    <a:pt x="184215" y="1466053"/>
                  </a:lnTo>
                  <a:lnTo>
                    <a:pt x="284022" y="1599296"/>
                  </a:lnTo>
                  <a:lnTo>
                    <a:pt x="284022" y="1754885"/>
                  </a:lnTo>
                  <a:lnTo>
                    <a:pt x="80276" y="1936367"/>
                  </a:lnTo>
                  <a:lnTo>
                    <a:pt x="284022" y="2117848"/>
                  </a:lnTo>
                  <a:close/>
                  <a:moveTo>
                    <a:pt x="322392" y="2838198"/>
                  </a:moveTo>
                  <a:lnTo>
                    <a:pt x="322392" y="2546307"/>
                  </a:lnTo>
                  <a:lnTo>
                    <a:pt x="29875" y="2546307"/>
                  </a:lnTo>
                  <a:lnTo>
                    <a:pt x="29875" y="2838198"/>
                  </a:lnTo>
                  <a:close/>
                  <a:moveTo>
                    <a:pt x="322392" y="3179117"/>
                  </a:moveTo>
                  <a:lnTo>
                    <a:pt x="322392" y="2887226"/>
                  </a:lnTo>
                  <a:lnTo>
                    <a:pt x="29875" y="2887226"/>
                  </a:lnTo>
                  <a:lnTo>
                    <a:pt x="29875" y="3179117"/>
                  </a:lnTo>
                  <a:close/>
                  <a:moveTo>
                    <a:pt x="1234" y="3838590"/>
                  </a:moveTo>
                  <a:lnTo>
                    <a:pt x="0" y="3837361"/>
                  </a:lnTo>
                  <a:lnTo>
                    <a:pt x="0" y="2280704"/>
                  </a:lnTo>
                  <a:lnTo>
                    <a:pt x="343175" y="2280704"/>
                  </a:lnTo>
                  <a:lnTo>
                    <a:pt x="366865" y="2375471"/>
                  </a:lnTo>
                  <a:lnTo>
                    <a:pt x="552765" y="2375471"/>
                  </a:lnTo>
                  <a:cubicBezTo>
                    <a:pt x="607140" y="2375471"/>
                    <a:pt x="651219" y="2419551"/>
                    <a:pt x="651219" y="2473925"/>
                  </a:cubicBezTo>
                  <a:lnTo>
                    <a:pt x="651219" y="3194282"/>
                  </a:lnTo>
                  <a:lnTo>
                    <a:pt x="646672" y="3194282"/>
                  </a:lnTo>
                  <a:close/>
                  <a:moveTo>
                    <a:pt x="6990" y="4146550"/>
                  </a:moveTo>
                  <a:lnTo>
                    <a:pt x="6071" y="4146371"/>
                  </a:lnTo>
                  <a:lnTo>
                    <a:pt x="5151" y="4146550"/>
                  </a:lnTo>
                  <a:lnTo>
                    <a:pt x="0" y="4145548"/>
                  </a:lnTo>
                  <a:lnTo>
                    <a:pt x="0" y="3893182"/>
                  </a:lnTo>
                  <a:lnTo>
                    <a:pt x="6071" y="3899253"/>
                  </a:lnTo>
                  <a:lnTo>
                    <a:pt x="833568" y="3071756"/>
                  </a:lnTo>
                  <a:cubicBezTo>
                    <a:pt x="873421" y="3031903"/>
                    <a:pt x="938039" y="3031903"/>
                    <a:pt x="977892" y="3071756"/>
                  </a:cubicBezTo>
                  <a:cubicBezTo>
                    <a:pt x="1017746" y="3111610"/>
                    <a:pt x="1017746" y="3176226"/>
                    <a:pt x="977892" y="3216081"/>
                  </a:cubicBezTo>
                  <a:lnTo>
                    <a:pt x="82786" y="4111187"/>
                  </a:lnTo>
                  <a:lnTo>
                    <a:pt x="79151" y="4116660"/>
                  </a:lnTo>
                  <a:cubicBezTo>
                    <a:pt x="59224" y="4136586"/>
                    <a:pt x="33106" y="4146550"/>
                    <a:pt x="6990" y="41465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E1D1833-9731-4086-8655-1F44F65596E8}"/>
                </a:ext>
              </a:extLst>
            </p:cNvPr>
            <p:cNvSpPr/>
            <p:nvPr userDrawn="1"/>
          </p:nvSpPr>
          <p:spPr>
            <a:xfrm rot="10800000">
              <a:off x="1836009" y="699542"/>
              <a:ext cx="995642" cy="4145548"/>
            </a:xfrm>
            <a:custGeom>
              <a:avLst/>
              <a:gdLst>
                <a:gd name="connsiteX0" fmla="*/ 995642 w 995642"/>
                <a:gd name="connsiteY0" fmla="*/ 2280703 h 4145548"/>
                <a:gd name="connsiteX1" fmla="*/ 718626 w 995642"/>
                <a:gd name="connsiteY1" fmla="*/ 2280703 h 4145548"/>
                <a:gd name="connsiteX2" fmla="*/ 718626 w 995642"/>
                <a:gd name="connsiteY2" fmla="*/ 166985 h 4145548"/>
                <a:gd name="connsiteX3" fmla="*/ 718626 w 995642"/>
                <a:gd name="connsiteY3" fmla="*/ 163379 h 4145548"/>
                <a:gd name="connsiteX4" fmla="*/ 722232 w 995642"/>
                <a:gd name="connsiteY4" fmla="*/ 163379 h 4145548"/>
                <a:gd name="connsiteX5" fmla="*/ 885611 w 995642"/>
                <a:gd name="connsiteY5" fmla="*/ 0 h 4145548"/>
                <a:gd name="connsiteX6" fmla="*/ 874554 w 995642"/>
                <a:gd name="connsiteY6" fmla="*/ 2118870 h 4145548"/>
                <a:gd name="connsiteX7" fmla="*/ 910591 w 995642"/>
                <a:gd name="connsiteY7" fmla="*/ 2154906 h 4145548"/>
                <a:gd name="connsiteX8" fmla="*/ 946627 w 995642"/>
                <a:gd name="connsiteY8" fmla="*/ 2118870 h 4145548"/>
                <a:gd name="connsiteX9" fmla="*/ 959105 w 995642"/>
                <a:gd name="connsiteY9" fmla="*/ 0 h 4145548"/>
                <a:gd name="connsiteX10" fmla="*/ 995642 w 995642"/>
                <a:gd name="connsiteY10" fmla="*/ 0 h 4145548"/>
                <a:gd name="connsiteX11" fmla="*/ 965583 w 995642"/>
                <a:gd name="connsiteY11" fmla="*/ 2838198 h 4145548"/>
                <a:gd name="connsiteX12" fmla="*/ 965583 w 995642"/>
                <a:gd name="connsiteY12" fmla="*/ 2546307 h 4145548"/>
                <a:gd name="connsiteX13" fmla="*/ 673065 w 995642"/>
                <a:gd name="connsiteY13" fmla="*/ 2546307 h 4145548"/>
                <a:gd name="connsiteX14" fmla="*/ 673065 w 995642"/>
                <a:gd name="connsiteY14" fmla="*/ 2838198 h 4145548"/>
                <a:gd name="connsiteX15" fmla="*/ 965583 w 995642"/>
                <a:gd name="connsiteY15" fmla="*/ 3179117 h 4145548"/>
                <a:gd name="connsiteX16" fmla="*/ 965583 w 995642"/>
                <a:gd name="connsiteY16" fmla="*/ 2887226 h 4145548"/>
                <a:gd name="connsiteX17" fmla="*/ 673065 w 995642"/>
                <a:gd name="connsiteY17" fmla="*/ 2887226 h 4145548"/>
                <a:gd name="connsiteX18" fmla="*/ 673065 w 995642"/>
                <a:gd name="connsiteY18" fmla="*/ 3179117 h 4145548"/>
                <a:gd name="connsiteX19" fmla="*/ 995642 w 995642"/>
                <a:gd name="connsiteY19" fmla="*/ 3837361 h 4145548"/>
                <a:gd name="connsiteX20" fmla="*/ 348653 w 995642"/>
                <a:gd name="connsiteY20" fmla="*/ 3192512 h 4145548"/>
                <a:gd name="connsiteX21" fmla="*/ 351426 w 995642"/>
                <a:gd name="connsiteY21" fmla="*/ 3192512 h 4145548"/>
                <a:gd name="connsiteX22" fmla="*/ 351426 w 995642"/>
                <a:gd name="connsiteY22" fmla="*/ 2473925 h 4145548"/>
                <a:gd name="connsiteX23" fmla="*/ 449880 w 995642"/>
                <a:gd name="connsiteY23" fmla="*/ 2375471 h 4145548"/>
                <a:gd name="connsiteX24" fmla="*/ 635781 w 995642"/>
                <a:gd name="connsiteY24" fmla="*/ 2375471 h 4145548"/>
                <a:gd name="connsiteX25" fmla="*/ 659472 w 995642"/>
                <a:gd name="connsiteY25" fmla="*/ 2280704 h 4145548"/>
                <a:gd name="connsiteX26" fmla="*/ 995642 w 995642"/>
                <a:gd name="connsiteY26" fmla="*/ 2280704 h 4145548"/>
                <a:gd name="connsiteX27" fmla="*/ 995642 w 995642"/>
                <a:gd name="connsiteY27" fmla="*/ 4145548 h 4145548"/>
                <a:gd name="connsiteX28" fmla="*/ 962391 w 995642"/>
                <a:gd name="connsiteY28" fmla="*/ 4139077 h 4145548"/>
                <a:gd name="connsiteX29" fmla="*/ 928631 w 995642"/>
                <a:gd name="connsiteY29" fmla="*/ 4116660 h 4145548"/>
                <a:gd name="connsiteX30" fmla="*/ 924996 w 995642"/>
                <a:gd name="connsiteY30" fmla="*/ 4111187 h 4145548"/>
                <a:gd name="connsiteX31" fmla="*/ 29890 w 995642"/>
                <a:gd name="connsiteY31" fmla="*/ 3216081 h 4145548"/>
                <a:gd name="connsiteX32" fmla="*/ 29890 w 995642"/>
                <a:gd name="connsiteY32" fmla="*/ 3071756 h 4145548"/>
                <a:gd name="connsiteX33" fmla="*/ 174214 w 995642"/>
                <a:gd name="connsiteY33" fmla="*/ 3071756 h 4145548"/>
                <a:gd name="connsiteX34" fmla="*/ 995642 w 995642"/>
                <a:gd name="connsiteY34" fmla="*/ 3893182 h 414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5642" h="4145548">
                  <a:moveTo>
                    <a:pt x="995642" y="2280703"/>
                  </a:moveTo>
                  <a:lnTo>
                    <a:pt x="718626" y="2280703"/>
                  </a:lnTo>
                  <a:lnTo>
                    <a:pt x="718626" y="166985"/>
                  </a:lnTo>
                  <a:lnTo>
                    <a:pt x="718626" y="163379"/>
                  </a:lnTo>
                  <a:lnTo>
                    <a:pt x="722232" y="163379"/>
                  </a:lnTo>
                  <a:lnTo>
                    <a:pt x="885611" y="0"/>
                  </a:lnTo>
                  <a:lnTo>
                    <a:pt x="874554" y="2118870"/>
                  </a:lnTo>
                  <a:cubicBezTo>
                    <a:pt x="874554" y="2138772"/>
                    <a:pt x="890688" y="2154906"/>
                    <a:pt x="910591" y="2154906"/>
                  </a:cubicBezTo>
                  <a:cubicBezTo>
                    <a:pt x="930494" y="2154906"/>
                    <a:pt x="946627" y="2138772"/>
                    <a:pt x="946627" y="2118870"/>
                  </a:cubicBezTo>
                  <a:cubicBezTo>
                    <a:pt x="948260" y="1412580"/>
                    <a:pt x="957473" y="706290"/>
                    <a:pt x="959105" y="0"/>
                  </a:cubicBezTo>
                  <a:lnTo>
                    <a:pt x="995642" y="0"/>
                  </a:lnTo>
                  <a:close/>
                  <a:moveTo>
                    <a:pt x="965583" y="2838198"/>
                  </a:moveTo>
                  <a:lnTo>
                    <a:pt x="965583" y="2546307"/>
                  </a:lnTo>
                  <a:lnTo>
                    <a:pt x="673065" y="2546307"/>
                  </a:lnTo>
                  <a:lnTo>
                    <a:pt x="673065" y="2838198"/>
                  </a:lnTo>
                  <a:close/>
                  <a:moveTo>
                    <a:pt x="965583" y="3179117"/>
                  </a:moveTo>
                  <a:lnTo>
                    <a:pt x="965583" y="2887226"/>
                  </a:lnTo>
                  <a:lnTo>
                    <a:pt x="673065" y="2887226"/>
                  </a:lnTo>
                  <a:lnTo>
                    <a:pt x="673065" y="3179117"/>
                  </a:lnTo>
                  <a:close/>
                  <a:moveTo>
                    <a:pt x="995642" y="3837361"/>
                  </a:moveTo>
                  <a:lnTo>
                    <a:pt x="348653" y="3192512"/>
                  </a:lnTo>
                  <a:lnTo>
                    <a:pt x="351426" y="3192512"/>
                  </a:lnTo>
                  <a:lnTo>
                    <a:pt x="351426" y="2473925"/>
                  </a:lnTo>
                  <a:cubicBezTo>
                    <a:pt x="351426" y="2419551"/>
                    <a:pt x="395506" y="2375471"/>
                    <a:pt x="449880" y="2375471"/>
                  </a:cubicBezTo>
                  <a:lnTo>
                    <a:pt x="635781" y="2375471"/>
                  </a:lnTo>
                  <a:lnTo>
                    <a:pt x="659472" y="2280704"/>
                  </a:lnTo>
                  <a:lnTo>
                    <a:pt x="995642" y="2280704"/>
                  </a:lnTo>
                  <a:close/>
                  <a:moveTo>
                    <a:pt x="995642" y="4145548"/>
                  </a:moveTo>
                  <a:lnTo>
                    <a:pt x="962391" y="4139077"/>
                  </a:lnTo>
                  <a:cubicBezTo>
                    <a:pt x="950105" y="4134095"/>
                    <a:pt x="938594" y="4126623"/>
                    <a:pt x="928631" y="4116660"/>
                  </a:cubicBezTo>
                  <a:lnTo>
                    <a:pt x="924996" y="4111187"/>
                  </a:lnTo>
                  <a:lnTo>
                    <a:pt x="29890" y="3216081"/>
                  </a:lnTo>
                  <a:cubicBezTo>
                    <a:pt x="-9964" y="3176226"/>
                    <a:pt x="-9964" y="3111610"/>
                    <a:pt x="29890" y="3071756"/>
                  </a:cubicBezTo>
                  <a:cubicBezTo>
                    <a:pt x="69743" y="3031903"/>
                    <a:pt x="134361" y="3031903"/>
                    <a:pt x="174214" y="3071756"/>
                  </a:cubicBezTo>
                  <a:lnTo>
                    <a:pt x="995642" y="3893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76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8721DC2-5188-4BB5-96DF-E862B5F1DF72}"/>
              </a:ext>
            </a:extLst>
          </p:cNvPr>
          <p:cNvSpPr/>
          <p:nvPr userDrawn="1"/>
        </p:nvSpPr>
        <p:spPr>
          <a:xfrm rot="10800000">
            <a:off x="8460431" y="3958405"/>
            <a:ext cx="503984" cy="1043112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180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70F7E6B-EC81-4E1E-87B9-EEC3C2824BC5}"/>
              </a:ext>
            </a:extLst>
          </p:cNvPr>
          <p:cNvSpPr/>
          <p:nvPr userDrawn="1"/>
        </p:nvSpPr>
        <p:spPr>
          <a:xfrm rot="10800000">
            <a:off x="993991" y="3370407"/>
            <a:ext cx="788078" cy="1631110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2843808" y="0"/>
            <a:ext cx="63001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2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3478"/>
            <a:ext cx="439248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699542"/>
            <a:ext cx="439248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7271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879812" y="699542"/>
            <a:ext cx="338437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9664" y="1275606"/>
            <a:ext cx="338437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EE0A1-77C2-4B31-A125-F437B5CF117F}"/>
              </a:ext>
            </a:extLst>
          </p:cNvPr>
          <p:cNvGrpSpPr/>
          <p:nvPr userDrawn="1"/>
        </p:nvGrpSpPr>
        <p:grpSpPr>
          <a:xfrm>
            <a:off x="4124487" y="1717916"/>
            <a:ext cx="895027" cy="2072585"/>
            <a:chOff x="4124487" y="1717916"/>
            <a:chExt cx="895027" cy="2072585"/>
          </a:xfrm>
        </p:grpSpPr>
        <p:sp>
          <p:nvSpPr>
            <p:cNvPr id="22" name="Oval 21"/>
            <p:cNvSpPr/>
            <p:nvPr userDrawn="1"/>
          </p:nvSpPr>
          <p:spPr>
            <a:xfrm>
              <a:off x="4211503" y="3642376"/>
              <a:ext cx="751895" cy="148125"/>
            </a:xfrm>
            <a:prstGeom prst="ellipse">
              <a:avLst/>
            </a:pr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F6DD790-57EE-4039-81D7-2805440C3498}"/>
                </a:ext>
              </a:extLst>
            </p:cNvPr>
            <p:cNvSpPr/>
            <p:nvPr userDrawn="1"/>
          </p:nvSpPr>
          <p:spPr>
            <a:xfrm rot="10800000">
              <a:off x="4124487" y="1717916"/>
              <a:ext cx="895027" cy="1852465"/>
            </a:xfrm>
            <a:custGeom>
              <a:avLst/>
              <a:gdLst>
                <a:gd name="connsiteX0" fmla="*/ 1102413 w 1725923"/>
                <a:gd name="connsiteY0" fmla="*/ 1964795 h 3572198"/>
                <a:gd name="connsiteX1" fmla="*/ 619087 w 1725923"/>
                <a:gd name="connsiteY1" fmla="*/ 1964795 h 3572198"/>
                <a:gd name="connsiteX2" fmla="*/ 619087 w 1725923"/>
                <a:gd name="connsiteY2" fmla="*/ 143855 h 3572198"/>
                <a:gd name="connsiteX3" fmla="*/ 619087 w 1725923"/>
                <a:gd name="connsiteY3" fmla="*/ 140749 h 3572198"/>
                <a:gd name="connsiteX4" fmla="*/ 622193 w 1725923"/>
                <a:gd name="connsiteY4" fmla="*/ 140749 h 3572198"/>
                <a:gd name="connsiteX5" fmla="*/ 762942 w 1725923"/>
                <a:gd name="connsiteY5" fmla="*/ 0 h 3572198"/>
                <a:gd name="connsiteX6" fmla="*/ 753417 w 1725923"/>
                <a:gd name="connsiteY6" fmla="*/ 1825378 h 3572198"/>
                <a:gd name="connsiteX7" fmla="*/ 784462 w 1725923"/>
                <a:gd name="connsiteY7" fmla="*/ 1856423 h 3572198"/>
                <a:gd name="connsiteX8" fmla="*/ 815507 w 1725923"/>
                <a:gd name="connsiteY8" fmla="*/ 1825378 h 3572198"/>
                <a:gd name="connsiteX9" fmla="*/ 826256 w 1725923"/>
                <a:gd name="connsiteY9" fmla="*/ 0 h 3572198"/>
                <a:gd name="connsiteX10" fmla="*/ 898897 w 1725923"/>
                <a:gd name="connsiteY10" fmla="*/ 0 h 3572198"/>
                <a:gd name="connsiteX11" fmla="*/ 1102413 w 1725923"/>
                <a:gd name="connsiteY11" fmla="*/ 257962 h 3572198"/>
                <a:gd name="connsiteX12" fmla="*/ 1102413 w 1725923"/>
                <a:gd name="connsiteY12" fmla="*/ 435134 h 3572198"/>
                <a:gd name="connsiteX13" fmla="*/ 974435 w 1725923"/>
                <a:gd name="connsiteY13" fmla="*/ 554280 h 3572198"/>
                <a:gd name="connsiteX14" fmla="*/ 1102413 w 1725923"/>
                <a:gd name="connsiteY14" fmla="*/ 673428 h 3572198"/>
                <a:gd name="connsiteX15" fmla="*/ 1102413 w 1725923"/>
                <a:gd name="connsiteY15" fmla="*/ 802506 h 3572198"/>
                <a:gd name="connsiteX16" fmla="*/ 982216 w 1725923"/>
                <a:gd name="connsiteY16" fmla="*/ 921506 h 3572198"/>
                <a:gd name="connsiteX17" fmla="*/ 1102413 w 1725923"/>
                <a:gd name="connsiteY17" fmla="*/ 1040506 h 3572198"/>
                <a:gd name="connsiteX18" fmla="*/ 1102413 w 1725923"/>
                <a:gd name="connsiteY18" fmla="*/ 1148198 h 3572198"/>
                <a:gd name="connsiteX19" fmla="*/ 1016431 w 1725923"/>
                <a:gd name="connsiteY19" fmla="*/ 1262985 h 3572198"/>
                <a:gd name="connsiteX20" fmla="*/ 1102413 w 1725923"/>
                <a:gd name="connsiteY20" fmla="*/ 1377772 h 3572198"/>
                <a:gd name="connsiteX21" fmla="*/ 1102413 w 1725923"/>
                <a:gd name="connsiteY21" fmla="*/ 1511810 h 3572198"/>
                <a:gd name="connsiteX22" fmla="*/ 926889 w 1725923"/>
                <a:gd name="connsiteY22" fmla="*/ 1668154 h 3572198"/>
                <a:gd name="connsiteX23" fmla="*/ 1102413 w 1725923"/>
                <a:gd name="connsiteY23" fmla="*/ 1824498 h 3572198"/>
                <a:gd name="connsiteX24" fmla="*/ 831837 w 1725923"/>
                <a:gd name="connsiteY24" fmla="*/ 2445070 h 3572198"/>
                <a:gd name="connsiteX25" fmla="*/ 831837 w 1725923"/>
                <a:gd name="connsiteY25" fmla="*/ 2193610 h 3572198"/>
                <a:gd name="connsiteX26" fmla="*/ 579837 w 1725923"/>
                <a:gd name="connsiteY26" fmla="*/ 2193610 h 3572198"/>
                <a:gd name="connsiteX27" fmla="*/ 579837 w 1725923"/>
                <a:gd name="connsiteY27" fmla="*/ 2445070 h 3572198"/>
                <a:gd name="connsiteX28" fmla="*/ 1135469 w 1725923"/>
                <a:gd name="connsiteY28" fmla="*/ 2445070 h 3572198"/>
                <a:gd name="connsiteX29" fmla="*/ 1135469 w 1725923"/>
                <a:gd name="connsiteY29" fmla="*/ 2193610 h 3572198"/>
                <a:gd name="connsiteX30" fmla="*/ 883469 w 1725923"/>
                <a:gd name="connsiteY30" fmla="*/ 2193610 h 3572198"/>
                <a:gd name="connsiteX31" fmla="*/ 883469 w 1725923"/>
                <a:gd name="connsiteY31" fmla="*/ 2445070 h 3572198"/>
                <a:gd name="connsiteX32" fmla="*/ 831837 w 1725923"/>
                <a:gd name="connsiteY32" fmla="*/ 2738767 h 3572198"/>
                <a:gd name="connsiteX33" fmla="*/ 831837 w 1725923"/>
                <a:gd name="connsiteY33" fmla="*/ 2487307 h 3572198"/>
                <a:gd name="connsiteX34" fmla="*/ 579837 w 1725923"/>
                <a:gd name="connsiteY34" fmla="*/ 2487307 h 3572198"/>
                <a:gd name="connsiteX35" fmla="*/ 579837 w 1725923"/>
                <a:gd name="connsiteY35" fmla="*/ 2738767 h 3572198"/>
                <a:gd name="connsiteX36" fmla="*/ 1135469 w 1725923"/>
                <a:gd name="connsiteY36" fmla="*/ 2738767 h 3572198"/>
                <a:gd name="connsiteX37" fmla="*/ 1135469 w 1725923"/>
                <a:gd name="connsiteY37" fmla="*/ 2487307 h 3572198"/>
                <a:gd name="connsiteX38" fmla="*/ 883469 w 1725923"/>
                <a:gd name="connsiteY38" fmla="*/ 2487307 h 3572198"/>
                <a:gd name="connsiteX39" fmla="*/ 883469 w 1725923"/>
                <a:gd name="connsiteY39" fmla="*/ 2738767 h 3572198"/>
                <a:gd name="connsiteX40" fmla="*/ 858795 w 1725923"/>
                <a:gd name="connsiteY40" fmla="*/ 3306895 h 3572198"/>
                <a:gd name="connsiteX41" fmla="*/ 300360 w 1725923"/>
                <a:gd name="connsiteY41" fmla="*/ 2750307 h 3572198"/>
                <a:gd name="connsiteX42" fmla="*/ 302749 w 1725923"/>
                <a:gd name="connsiteY42" fmla="*/ 2750307 h 3572198"/>
                <a:gd name="connsiteX43" fmla="*/ 302749 w 1725923"/>
                <a:gd name="connsiteY43" fmla="*/ 2131254 h 3572198"/>
                <a:gd name="connsiteX44" fmla="*/ 387566 w 1725923"/>
                <a:gd name="connsiteY44" fmla="*/ 2046437 h 3572198"/>
                <a:gd name="connsiteX45" fmla="*/ 547717 w 1725923"/>
                <a:gd name="connsiteY45" fmla="*/ 2046437 h 3572198"/>
                <a:gd name="connsiteX46" fmla="*/ 568126 w 1725923"/>
                <a:gd name="connsiteY46" fmla="*/ 1964796 h 3572198"/>
                <a:gd name="connsiteX47" fmla="*/ 1153373 w 1725923"/>
                <a:gd name="connsiteY47" fmla="*/ 1964796 h 3572198"/>
                <a:gd name="connsiteX48" fmla="*/ 1173782 w 1725923"/>
                <a:gd name="connsiteY48" fmla="*/ 2046437 h 3572198"/>
                <a:gd name="connsiteX49" fmla="*/ 1333932 w 1725923"/>
                <a:gd name="connsiteY49" fmla="*/ 2046437 h 3572198"/>
                <a:gd name="connsiteX50" fmla="*/ 1418749 w 1725923"/>
                <a:gd name="connsiteY50" fmla="*/ 2131254 h 3572198"/>
                <a:gd name="connsiteX51" fmla="*/ 1418749 w 1725923"/>
                <a:gd name="connsiteY51" fmla="*/ 2751832 h 3572198"/>
                <a:gd name="connsiteX52" fmla="*/ 1414832 w 1725923"/>
                <a:gd name="connsiteY52" fmla="*/ 2751832 h 3572198"/>
                <a:gd name="connsiteX53" fmla="*/ 863754 w 1725923"/>
                <a:gd name="connsiteY53" fmla="*/ 3572198 h 3572198"/>
                <a:gd name="connsiteX54" fmla="*/ 862962 w 1725923"/>
                <a:gd name="connsiteY54" fmla="*/ 3572044 h 3572198"/>
                <a:gd name="connsiteX55" fmla="*/ 862170 w 1725923"/>
                <a:gd name="connsiteY55" fmla="*/ 3572198 h 3572198"/>
                <a:gd name="connsiteX56" fmla="*/ 800003 w 1725923"/>
                <a:gd name="connsiteY56" fmla="*/ 3546448 h 3572198"/>
                <a:gd name="connsiteX57" fmla="*/ 796872 w 1725923"/>
                <a:gd name="connsiteY57" fmla="*/ 3541733 h 3572198"/>
                <a:gd name="connsiteX58" fmla="*/ 25750 w 1725923"/>
                <a:gd name="connsiteY58" fmla="*/ 2770611 h 3572198"/>
                <a:gd name="connsiteX59" fmla="*/ 25750 w 1725923"/>
                <a:gd name="connsiteY59" fmla="*/ 2646277 h 3572198"/>
                <a:gd name="connsiteX60" fmla="*/ 150083 w 1725923"/>
                <a:gd name="connsiteY60" fmla="*/ 2646277 h 3572198"/>
                <a:gd name="connsiteX61" fmla="*/ 862962 w 1725923"/>
                <a:gd name="connsiteY61" fmla="*/ 3359155 h 3572198"/>
                <a:gd name="connsiteX62" fmla="*/ 1575840 w 1725923"/>
                <a:gd name="connsiteY62" fmla="*/ 2646277 h 3572198"/>
                <a:gd name="connsiteX63" fmla="*/ 1700173 w 1725923"/>
                <a:gd name="connsiteY63" fmla="*/ 2646277 h 3572198"/>
                <a:gd name="connsiteX64" fmla="*/ 1700173 w 1725923"/>
                <a:gd name="connsiteY64" fmla="*/ 2770611 h 3572198"/>
                <a:gd name="connsiteX65" fmla="*/ 929051 w 1725923"/>
                <a:gd name="connsiteY65" fmla="*/ 3541733 h 3572198"/>
                <a:gd name="connsiteX66" fmla="*/ 925920 w 1725923"/>
                <a:gd name="connsiteY66" fmla="*/ 3546448 h 3572198"/>
                <a:gd name="connsiteX67" fmla="*/ 863754 w 1725923"/>
                <a:gd name="connsiteY67" fmla="*/ 3572198 h 35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25923" h="3572198">
                  <a:moveTo>
                    <a:pt x="1102413" y="1964795"/>
                  </a:moveTo>
                  <a:lnTo>
                    <a:pt x="619087" y="1964795"/>
                  </a:lnTo>
                  <a:lnTo>
                    <a:pt x="619087" y="143855"/>
                  </a:lnTo>
                  <a:lnTo>
                    <a:pt x="619087" y="140749"/>
                  </a:lnTo>
                  <a:lnTo>
                    <a:pt x="622193" y="140749"/>
                  </a:lnTo>
                  <a:lnTo>
                    <a:pt x="762942" y="0"/>
                  </a:lnTo>
                  <a:lnTo>
                    <a:pt x="753417" y="1825378"/>
                  </a:lnTo>
                  <a:cubicBezTo>
                    <a:pt x="753417" y="1842524"/>
                    <a:pt x="767316" y="1856423"/>
                    <a:pt x="784462" y="1856423"/>
                  </a:cubicBezTo>
                  <a:cubicBezTo>
                    <a:pt x="801608" y="1856423"/>
                    <a:pt x="815507" y="1842524"/>
                    <a:pt x="815507" y="1825378"/>
                  </a:cubicBezTo>
                  <a:cubicBezTo>
                    <a:pt x="816913" y="1216919"/>
                    <a:pt x="824850" y="608459"/>
                    <a:pt x="826256" y="0"/>
                  </a:cubicBezTo>
                  <a:lnTo>
                    <a:pt x="898897" y="0"/>
                  </a:lnTo>
                  <a:lnTo>
                    <a:pt x="1102413" y="257962"/>
                  </a:lnTo>
                  <a:lnTo>
                    <a:pt x="1102413" y="435134"/>
                  </a:lnTo>
                  <a:lnTo>
                    <a:pt x="974435" y="554280"/>
                  </a:lnTo>
                  <a:lnTo>
                    <a:pt x="1102413" y="673428"/>
                  </a:lnTo>
                  <a:lnTo>
                    <a:pt x="1102413" y="802506"/>
                  </a:lnTo>
                  <a:lnTo>
                    <a:pt x="982216" y="921506"/>
                  </a:lnTo>
                  <a:lnTo>
                    <a:pt x="1102413" y="1040506"/>
                  </a:lnTo>
                  <a:lnTo>
                    <a:pt x="1102413" y="1148198"/>
                  </a:lnTo>
                  <a:lnTo>
                    <a:pt x="1016431" y="1262985"/>
                  </a:lnTo>
                  <a:lnTo>
                    <a:pt x="1102413" y="1377772"/>
                  </a:lnTo>
                  <a:lnTo>
                    <a:pt x="1102413" y="1511810"/>
                  </a:lnTo>
                  <a:lnTo>
                    <a:pt x="926889" y="1668154"/>
                  </a:lnTo>
                  <a:lnTo>
                    <a:pt x="1102413" y="1824498"/>
                  </a:lnTo>
                  <a:close/>
                  <a:moveTo>
                    <a:pt x="831837" y="2445070"/>
                  </a:moveTo>
                  <a:lnTo>
                    <a:pt x="831837" y="2193610"/>
                  </a:lnTo>
                  <a:lnTo>
                    <a:pt x="579837" y="2193610"/>
                  </a:lnTo>
                  <a:lnTo>
                    <a:pt x="579837" y="2445070"/>
                  </a:lnTo>
                  <a:close/>
                  <a:moveTo>
                    <a:pt x="1135469" y="2445070"/>
                  </a:moveTo>
                  <a:lnTo>
                    <a:pt x="1135469" y="2193610"/>
                  </a:lnTo>
                  <a:lnTo>
                    <a:pt x="883469" y="2193610"/>
                  </a:lnTo>
                  <a:lnTo>
                    <a:pt x="883469" y="2445070"/>
                  </a:lnTo>
                  <a:close/>
                  <a:moveTo>
                    <a:pt x="831837" y="2738767"/>
                  </a:moveTo>
                  <a:lnTo>
                    <a:pt x="831837" y="2487307"/>
                  </a:lnTo>
                  <a:lnTo>
                    <a:pt x="579837" y="2487307"/>
                  </a:lnTo>
                  <a:lnTo>
                    <a:pt x="579837" y="2738767"/>
                  </a:lnTo>
                  <a:close/>
                  <a:moveTo>
                    <a:pt x="1135469" y="2738767"/>
                  </a:moveTo>
                  <a:lnTo>
                    <a:pt x="1135469" y="2487307"/>
                  </a:lnTo>
                  <a:lnTo>
                    <a:pt x="883469" y="2487307"/>
                  </a:lnTo>
                  <a:lnTo>
                    <a:pt x="883469" y="2738767"/>
                  </a:lnTo>
                  <a:close/>
                  <a:moveTo>
                    <a:pt x="858795" y="3306895"/>
                  </a:moveTo>
                  <a:lnTo>
                    <a:pt x="300360" y="2750307"/>
                  </a:lnTo>
                  <a:lnTo>
                    <a:pt x="302749" y="2750307"/>
                  </a:lnTo>
                  <a:lnTo>
                    <a:pt x="302749" y="2131254"/>
                  </a:lnTo>
                  <a:cubicBezTo>
                    <a:pt x="302749" y="2084411"/>
                    <a:pt x="340723" y="2046437"/>
                    <a:pt x="387566" y="2046437"/>
                  </a:cubicBezTo>
                  <a:lnTo>
                    <a:pt x="547717" y="2046437"/>
                  </a:lnTo>
                  <a:lnTo>
                    <a:pt x="568126" y="1964796"/>
                  </a:lnTo>
                  <a:lnTo>
                    <a:pt x="1153373" y="1964796"/>
                  </a:lnTo>
                  <a:lnTo>
                    <a:pt x="1173782" y="2046437"/>
                  </a:lnTo>
                  <a:lnTo>
                    <a:pt x="1333932" y="2046437"/>
                  </a:lnTo>
                  <a:cubicBezTo>
                    <a:pt x="1380775" y="2046437"/>
                    <a:pt x="1418749" y="2084411"/>
                    <a:pt x="1418749" y="2131254"/>
                  </a:cubicBezTo>
                  <a:lnTo>
                    <a:pt x="1418749" y="2751832"/>
                  </a:lnTo>
                  <a:lnTo>
                    <a:pt x="1414832" y="2751832"/>
                  </a:lnTo>
                  <a:close/>
                  <a:moveTo>
                    <a:pt x="863754" y="3572198"/>
                  </a:moveTo>
                  <a:lnTo>
                    <a:pt x="862962" y="3572044"/>
                  </a:lnTo>
                  <a:lnTo>
                    <a:pt x="862170" y="3572198"/>
                  </a:lnTo>
                  <a:cubicBezTo>
                    <a:pt x="839670" y="3572198"/>
                    <a:pt x="817170" y="3563614"/>
                    <a:pt x="800003" y="3546448"/>
                  </a:cubicBezTo>
                  <a:lnTo>
                    <a:pt x="796872" y="3541733"/>
                  </a:lnTo>
                  <a:lnTo>
                    <a:pt x="25750" y="2770611"/>
                  </a:lnTo>
                  <a:cubicBezTo>
                    <a:pt x="-8584" y="2736277"/>
                    <a:pt x="-8584" y="2680611"/>
                    <a:pt x="25750" y="2646277"/>
                  </a:cubicBezTo>
                  <a:cubicBezTo>
                    <a:pt x="60083" y="2611944"/>
                    <a:pt x="115750" y="2611944"/>
                    <a:pt x="150083" y="2646277"/>
                  </a:cubicBezTo>
                  <a:lnTo>
                    <a:pt x="862962" y="3359155"/>
                  </a:lnTo>
                  <a:lnTo>
                    <a:pt x="1575840" y="2646277"/>
                  </a:lnTo>
                  <a:cubicBezTo>
                    <a:pt x="1610173" y="2611944"/>
                    <a:pt x="1665840" y="2611944"/>
                    <a:pt x="1700173" y="2646277"/>
                  </a:cubicBezTo>
                  <a:cubicBezTo>
                    <a:pt x="1734507" y="2680611"/>
                    <a:pt x="1734507" y="2736277"/>
                    <a:pt x="1700173" y="2770611"/>
                  </a:cubicBezTo>
                  <a:lnTo>
                    <a:pt x="929051" y="3541733"/>
                  </a:lnTo>
                  <a:lnTo>
                    <a:pt x="925920" y="3546448"/>
                  </a:lnTo>
                  <a:cubicBezTo>
                    <a:pt x="908753" y="3563614"/>
                    <a:pt x="886253" y="3572198"/>
                    <a:pt x="863754" y="35721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82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2070194"/>
            <a:ext cx="1728192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Oval 1"/>
          <p:cNvSpPr/>
          <p:nvPr userDrawn="1"/>
        </p:nvSpPr>
        <p:spPr>
          <a:xfrm>
            <a:off x="2824302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 userDrawn="1"/>
        </p:nvSpPr>
        <p:spPr>
          <a:xfrm>
            <a:off x="4917030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 userDrawn="1"/>
        </p:nvSpPr>
        <p:spPr>
          <a:xfrm>
            <a:off x="7009757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 userDrawn="1"/>
        </p:nvSpPr>
        <p:spPr>
          <a:xfrm>
            <a:off x="2824302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 userDrawn="1"/>
        </p:nvSpPr>
        <p:spPr>
          <a:xfrm>
            <a:off x="4917030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 userDrawn="1"/>
        </p:nvSpPr>
        <p:spPr>
          <a:xfrm>
            <a:off x="7009757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9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71" r:id="rId3"/>
    <p:sldLayoutId id="2147483658" r:id="rId4"/>
    <p:sldLayoutId id="2147483672" r:id="rId5"/>
    <p:sldLayoutId id="2147483656" r:id="rId6"/>
    <p:sldLayoutId id="2147483663" r:id="rId7"/>
    <p:sldLayoutId id="2147483664" r:id="rId8"/>
    <p:sldLayoutId id="2147483665" r:id="rId9"/>
    <p:sldLayoutId id="2147483670" r:id="rId10"/>
    <p:sldLayoutId id="2147483666" r:id="rId11"/>
    <p:sldLayoutId id="2147483673" r:id="rId12"/>
    <p:sldLayoutId id="2147483668" r:id="rId13"/>
    <p:sldLayoutId id="2147483669" r:id="rId14"/>
    <p:sldLayoutId id="2147483674" r:id="rId15"/>
    <p:sldLayoutId id="2147483659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Alhada EState</a:t>
            </a:r>
            <a:endParaRPr lang="en-US" altLang="ko-KR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 specialized website for </a:t>
            </a:r>
            <a:r>
              <a:rPr lang="en-US" dirty="0" smtClean="0"/>
              <a:t>selling</a:t>
            </a:r>
            <a:endParaRPr lang="ar-JO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real </a:t>
            </a:r>
            <a:r>
              <a:rPr lang="en-US" dirty="0"/>
              <a:t>estate and land.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296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Activity Login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Activity</a:t>
            </a:r>
            <a:endParaRPr lang="en-US" altLang="ko-K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87574"/>
            <a:ext cx="6448332" cy="40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Employee Add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30233"/>
            <a:ext cx="6769000" cy="42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2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09" y="699542"/>
            <a:ext cx="6297782" cy="44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9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Employee Login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787483"/>
            <a:ext cx="6120680" cy="43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8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296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Admin Login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Sequence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998084"/>
            <a:ext cx="4869172" cy="393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2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296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Admin Add State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Sequence</a:t>
            </a:r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007902"/>
            <a:ext cx="5689071" cy="39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2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296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Employee Login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Sequence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987574"/>
            <a:ext cx="5595831" cy="41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296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Employee Add State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Sequence</a:t>
            </a:r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987574"/>
            <a:ext cx="5956206" cy="40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7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5381211" y="345675"/>
            <a:ext cx="3280615" cy="14474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034676" y="1793133"/>
            <a:ext cx="2505650" cy="5714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page for login in website 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5867" y="1124274"/>
            <a:ext cx="2211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Login </a:t>
            </a:r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Page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29" name="Content Placeholder 3"/>
          <p:cNvPicPr>
            <a:picLocks noGrp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" b="95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139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5381211" y="345675"/>
            <a:ext cx="3280615" cy="14474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5687616" y="1770576"/>
            <a:ext cx="3168352" cy="20027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page for add new land in website</a:t>
            </a:r>
          </a:p>
          <a:p>
            <a:pPr marL="0" indent="0" algn="r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6176" y="962136"/>
            <a:ext cx="236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Admin </a:t>
            </a:r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Add Land</a:t>
            </a:r>
            <a:endParaRPr lang="en-JM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28" name="Picture Placeholder 27"/>
          <p:cNvPicPr>
            <a:picLocks noGrp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0" r="1027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94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79512" y="123825"/>
            <a:ext cx="4392488" cy="576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Introduction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Freeform 15"/>
          <p:cNvSpPr>
            <a:spLocks noEditPoints="1"/>
          </p:cNvSpPr>
          <p:nvPr/>
        </p:nvSpPr>
        <p:spPr bwMode="auto">
          <a:xfrm>
            <a:off x="5048358" y="633128"/>
            <a:ext cx="3507581" cy="3877244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55576" y="977087"/>
            <a:ext cx="241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1.Before our website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1329416"/>
            <a:ext cx="241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2. Comprehensive Information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576" y="1681745"/>
            <a:ext cx="241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rebuchet MS" panose="020B0603020202020204" pitchFamily="34" charset="0"/>
              </a:rPr>
              <a:t>3. Current Problem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950772"/>
            <a:ext cx="241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rebuchet MS" panose="020B0603020202020204" pitchFamily="34" charset="0"/>
              </a:rPr>
              <a:t>4. </a:t>
            </a: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rebuchet MS" panose="020B0603020202020204" pitchFamily="34" charset="0"/>
              </a:rPr>
              <a:t>Gathering information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480" y="2227771"/>
            <a:ext cx="241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rebuchet MS" panose="020B0603020202020204" pitchFamily="34" charset="0"/>
              </a:rPr>
              <a:t>5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Trebuchet MS" panose="020B0603020202020204" pitchFamily="34" charset="0"/>
              </a:rPr>
              <a:t>. </a:t>
            </a: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rebuchet MS" panose="020B0603020202020204" pitchFamily="34" charset="0"/>
              </a:rPr>
              <a:t>Requirement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480" y="2527650"/>
            <a:ext cx="241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Trebuchet MS" panose="020B0603020202020204" pitchFamily="34" charset="0"/>
              </a:rPr>
              <a:t>6. </a:t>
            </a: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rebuchet MS" panose="020B0603020202020204" pitchFamily="34" charset="0"/>
              </a:rPr>
              <a:t>Analysis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9389" y="2827529"/>
            <a:ext cx="241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Trebuchet MS" panose="020B0603020202020204" pitchFamily="34" charset="0"/>
              </a:rPr>
              <a:t>7. </a:t>
            </a: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rebuchet MS" panose="020B0603020202020204" pitchFamily="34" charset="0"/>
              </a:rPr>
              <a:t>Implementation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9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5381211" y="345675"/>
            <a:ext cx="3280615" cy="14474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5687616" y="1770576"/>
            <a:ext cx="3168352" cy="20027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page for add new State in website</a:t>
            </a:r>
          </a:p>
          <a:p>
            <a:pPr marL="0" indent="0" algn="r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6176" y="962136"/>
            <a:ext cx="236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Admin </a:t>
            </a:r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Add State</a:t>
            </a:r>
            <a:endParaRPr lang="en-JM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8" name="Picture Placeholder 7"/>
          <p:cNvPicPr>
            <a:picLocks noGrp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r="2033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146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5381211" y="345675"/>
            <a:ext cx="3280615" cy="14474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5687616" y="1770576"/>
            <a:ext cx="3168352" cy="20027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page for add new Customer in website</a:t>
            </a:r>
          </a:p>
          <a:p>
            <a:pPr marL="0" indent="0" algn="r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6176" y="962136"/>
            <a:ext cx="236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Admin </a:t>
            </a:r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Add Customer</a:t>
            </a:r>
            <a:endParaRPr lang="en-JM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7" name="Picture Placeholder 6"/>
          <p:cNvPicPr>
            <a:picLocks noGrp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8" r="20988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426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Matters that time did not permit us to address</a:t>
            </a:r>
            <a:endParaRPr lang="en-US" altLang="ko-KR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A02F033-5840-48EC-9A58-A1C1445B8793}"/>
              </a:ext>
            </a:extLst>
          </p:cNvPr>
          <p:cNvGrpSpPr/>
          <p:nvPr/>
        </p:nvGrpSpPr>
        <p:grpSpPr>
          <a:xfrm>
            <a:off x="3131841" y="1442348"/>
            <a:ext cx="6012162" cy="540000"/>
            <a:chOff x="3131841" y="1442348"/>
            <a:chExt cx="6012162" cy="540000"/>
          </a:xfrm>
        </p:grpSpPr>
        <p:sp>
          <p:nvSpPr>
            <p:cNvPr id="8" name="Round Same Side Corner Rectangle 7"/>
            <p:cNvSpPr/>
            <p:nvPr userDrawn="1"/>
          </p:nvSpPr>
          <p:spPr>
            <a:xfrm rot="162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184855" y="15276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CBB496A-3CFB-4722-8061-B1A3FADC07AC}"/>
              </a:ext>
            </a:extLst>
          </p:cNvPr>
          <p:cNvGrpSpPr/>
          <p:nvPr/>
        </p:nvGrpSpPr>
        <p:grpSpPr>
          <a:xfrm>
            <a:off x="3402125" y="2134749"/>
            <a:ext cx="5749181" cy="540000"/>
            <a:chOff x="3402125" y="2134749"/>
            <a:chExt cx="5749181" cy="540000"/>
          </a:xfrm>
        </p:grpSpPr>
        <p:sp>
          <p:nvSpPr>
            <p:cNvPr id="12" name="Round Same Side Corner Rectangle 11"/>
            <p:cNvSpPr/>
            <p:nvPr userDrawn="1"/>
          </p:nvSpPr>
          <p:spPr>
            <a:xfrm rot="16200000">
              <a:off x="6006716" y="-469842"/>
              <a:ext cx="540000" cy="57491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3442659" y="217074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461562" y="22200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772D36-171B-42AD-9898-5800D0A6BDA7}"/>
              </a:ext>
            </a:extLst>
          </p:cNvPr>
          <p:cNvGrpSpPr/>
          <p:nvPr/>
        </p:nvGrpSpPr>
        <p:grpSpPr>
          <a:xfrm>
            <a:off x="3672405" y="2827150"/>
            <a:ext cx="5471597" cy="540000"/>
            <a:chOff x="3672405" y="2827150"/>
            <a:chExt cx="5471597" cy="540000"/>
          </a:xfrm>
        </p:grpSpPr>
        <p:sp>
          <p:nvSpPr>
            <p:cNvPr id="16" name="Round Same Side Corner Rectangle 15"/>
            <p:cNvSpPr/>
            <p:nvPr userDrawn="1"/>
          </p:nvSpPr>
          <p:spPr>
            <a:xfrm rot="16200000">
              <a:off x="6138204" y="361351"/>
              <a:ext cx="540000" cy="54715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3721166" y="2863149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3738269" y="29124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A358F4-C6AA-44AE-B1F8-25A453931869}"/>
              </a:ext>
            </a:extLst>
          </p:cNvPr>
          <p:cNvGrpSpPr/>
          <p:nvPr/>
        </p:nvGrpSpPr>
        <p:grpSpPr>
          <a:xfrm>
            <a:off x="3402124" y="3519551"/>
            <a:ext cx="5749180" cy="540000"/>
            <a:chOff x="3402124" y="3519551"/>
            <a:chExt cx="5749180" cy="540000"/>
          </a:xfrm>
        </p:grpSpPr>
        <p:sp>
          <p:nvSpPr>
            <p:cNvPr id="20" name="Round Same Side Corner Rectangle 19"/>
            <p:cNvSpPr/>
            <p:nvPr userDrawn="1"/>
          </p:nvSpPr>
          <p:spPr>
            <a:xfrm rot="16200000">
              <a:off x="6006714" y="914961"/>
              <a:ext cx="540000" cy="57491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3442659" y="355555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3440492" y="36048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643207" y="1574671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Import Data and operate the website on real server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32408" y="2283718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Validations ( not enough time)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4211960" y="2942823"/>
            <a:ext cx="482461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Map (Land and Apartment) : a tool to capture a location.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3940907" y="3651870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SEO : Search Engine Optimizing</a:t>
            </a:r>
          </a:p>
        </p:txBody>
      </p:sp>
    </p:spTree>
    <p:extLst>
      <p:ext uri="{BB962C8B-B14F-4D97-AF65-F5344CB8AC3E}">
        <p14:creationId xmlns:p14="http://schemas.microsoft.com/office/powerpoint/2010/main" val="313584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12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Proposed </a:t>
            </a:r>
            <a:r>
              <a:rPr lang="en-US" altLang="ko-KR" dirty="0" smtClean="0"/>
              <a:t>Solution</a:t>
            </a:r>
            <a:endParaRPr lang="ko-KR" alt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8" y="1364161"/>
            <a:ext cx="1799234" cy="1693397"/>
          </a:xfrm>
          <a:prstGeom prst="rect">
            <a:avLst/>
          </a:prstGeom>
        </p:spPr>
      </p:pic>
      <p:pic>
        <p:nvPicPr>
          <p:cNvPr id="48" name="Picture 10" descr="Home - Real Estate Concept - Vector Character Cartoon Illustration  Royalty-Free Stock Image - Storybloc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435846"/>
            <a:ext cx="2497865" cy="151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0" descr="Real state cartoon Royalty Free Vector Image - Vector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35846"/>
            <a:ext cx="1400508" cy="151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020" y="1292154"/>
            <a:ext cx="1204749" cy="113388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267744" y="1707654"/>
            <a:ext cx="1656184" cy="2880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892388" y="1707654"/>
            <a:ext cx="2055876" cy="1128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812360" y="2499742"/>
            <a:ext cx="253120" cy="9361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004048" y="2462888"/>
            <a:ext cx="2689092" cy="9729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ack view of cartoon people crowd | Cartoon people, People crowd, Drawing  peop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83" y="3867894"/>
            <a:ext cx="1310121" cy="87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1763688" y="3003799"/>
            <a:ext cx="297222" cy="9361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sp Net Core Logo by Pablo Iglesias on Dribbb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40" y="1431738"/>
            <a:ext cx="1301128" cy="97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0297" y="1533259"/>
            <a:ext cx="77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Website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2758" y="1074758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Windows Server or IIS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6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99592" y="10699"/>
            <a:ext cx="7490048" cy="94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</a:rPr>
              <a:t>What is MVC Pattern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27584" y="954871"/>
            <a:ext cx="7490048" cy="2336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MVC stands for </a:t>
            </a:r>
            <a:r>
              <a:rPr lang="en-US" sz="2000" dirty="0" smtClean="0">
                <a:solidFill>
                  <a:srgbClr val="0070C0"/>
                </a:solidFill>
              </a:rPr>
              <a:t>M</a:t>
            </a:r>
            <a:r>
              <a:rPr lang="en-US" sz="2000" dirty="0" smtClean="0">
                <a:solidFill>
                  <a:schemeClr val="bg1"/>
                </a:solidFill>
              </a:rPr>
              <a:t>odel,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>
                <a:solidFill>
                  <a:schemeClr val="bg1"/>
                </a:solidFill>
              </a:rPr>
              <a:t>iew,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C</a:t>
            </a:r>
            <a:r>
              <a:rPr lang="en-US" sz="2000" dirty="0" smtClean="0">
                <a:solidFill>
                  <a:schemeClr val="bg1"/>
                </a:solidFill>
              </a:rPr>
              <a:t>ontroller.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Model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is responsible for data.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View</a:t>
            </a:r>
            <a:r>
              <a:rPr lang="en-US" sz="2000" dirty="0" smtClean="0">
                <a:solidFill>
                  <a:schemeClr val="bg1"/>
                </a:solidFill>
              </a:rPr>
              <a:t> is responsible for UI (HTML, JSON, etc.).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Controller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is responsible for the flow of </a:t>
            </a:r>
            <a:r>
              <a:rPr lang="en-US" sz="2000" dirty="0" smtClean="0">
                <a:solidFill>
                  <a:schemeClr val="bg1"/>
                </a:solidFill>
              </a:rPr>
              <a:t>the</a:t>
            </a:r>
            <a:r>
              <a:rPr lang="ar-JO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application </a:t>
            </a:r>
            <a:r>
              <a:rPr lang="en-US" sz="2000" dirty="0" smtClean="0">
                <a:solidFill>
                  <a:schemeClr val="bg1"/>
                </a:solidFill>
              </a:rPr>
              <a:t>by accepting the user input.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473" y="2715766"/>
            <a:ext cx="3968911" cy="162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7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9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Obstacles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The </a:t>
            </a:r>
            <a:r>
              <a:rPr lang="en-US" altLang="ko-KR" dirty="0"/>
              <a:t>obstacles we encountered during the project work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A02F033-5840-48EC-9A58-A1C1445B8793}"/>
              </a:ext>
            </a:extLst>
          </p:cNvPr>
          <p:cNvGrpSpPr/>
          <p:nvPr/>
        </p:nvGrpSpPr>
        <p:grpSpPr>
          <a:xfrm>
            <a:off x="3131841" y="1442348"/>
            <a:ext cx="6012162" cy="540000"/>
            <a:chOff x="3131841" y="1442348"/>
            <a:chExt cx="6012162" cy="540000"/>
          </a:xfrm>
        </p:grpSpPr>
        <p:sp>
          <p:nvSpPr>
            <p:cNvPr id="8" name="Round Same Side Corner Rectangle 7"/>
            <p:cNvSpPr/>
            <p:nvPr userDrawn="1"/>
          </p:nvSpPr>
          <p:spPr>
            <a:xfrm rot="162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184855" y="15276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CBB496A-3CFB-4722-8061-B1A3FADC07AC}"/>
              </a:ext>
            </a:extLst>
          </p:cNvPr>
          <p:cNvGrpSpPr/>
          <p:nvPr/>
        </p:nvGrpSpPr>
        <p:grpSpPr>
          <a:xfrm>
            <a:off x="3402125" y="2134749"/>
            <a:ext cx="5749181" cy="540000"/>
            <a:chOff x="3402125" y="2134749"/>
            <a:chExt cx="5749181" cy="540000"/>
          </a:xfrm>
        </p:grpSpPr>
        <p:sp>
          <p:nvSpPr>
            <p:cNvPr id="12" name="Round Same Side Corner Rectangle 11"/>
            <p:cNvSpPr/>
            <p:nvPr userDrawn="1"/>
          </p:nvSpPr>
          <p:spPr>
            <a:xfrm rot="16200000">
              <a:off x="6006716" y="-469842"/>
              <a:ext cx="540000" cy="57491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3442659" y="217074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461562" y="22200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772D36-171B-42AD-9898-5800D0A6BDA7}"/>
              </a:ext>
            </a:extLst>
          </p:cNvPr>
          <p:cNvGrpSpPr/>
          <p:nvPr/>
        </p:nvGrpSpPr>
        <p:grpSpPr>
          <a:xfrm>
            <a:off x="3672405" y="2827150"/>
            <a:ext cx="5471597" cy="540000"/>
            <a:chOff x="3672405" y="2827150"/>
            <a:chExt cx="5471597" cy="540000"/>
          </a:xfrm>
        </p:grpSpPr>
        <p:sp>
          <p:nvSpPr>
            <p:cNvPr id="16" name="Round Same Side Corner Rectangle 15"/>
            <p:cNvSpPr/>
            <p:nvPr userDrawn="1"/>
          </p:nvSpPr>
          <p:spPr>
            <a:xfrm rot="16200000">
              <a:off x="6138204" y="361351"/>
              <a:ext cx="540000" cy="54715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3721166" y="2863149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3738269" y="29124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A358F4-C6AA-44AE-B1F8-25A453931869}"/>
              </a:ext>
            </a:extLst>
          </p:cNvPr>
          <p:cNvGrpSpPr/>
          <p:nvPr/>
        </p:nvGrpSpPr>
        <p:grpSpPr>
          <a:xfrm>
            <a:off x="3402124" y="3519551"/>
            <a:ext cx="5749180" cy="540000"/>
            <a:chOff x="3402124" y="3519551"/>
            <a:chExt cx="5749180" cy="540000"/>
          </a:xfrm>
        </p:grpSpPr>
        <p:sp>
          <p:nvSpPr>
            <p:cNvPr id="20" name="Round Same Side Corner Rectangle 19"/>
            <p:cNvSpPr/>
            <p:nvPr userDrawn="1"/>
          </p:nvSpPr>
          <p:spPr>
            <a:xfrm rot="16200000">
              <a:off x="6006714" y="914961"/>
              <a:ext cx="540000" cy="57491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3442659" y="355555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3440492" y="36048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F7D2C7-C8EA-4976-89FD-FDBBC897D9F4}"/>
              </a:ext>
            </a:extLst>
          </p:cNvPr>
          <p:cNvGrpSpPr/>
          <p:nvPr/>
        </p:nvGrpSpPr>
        <p:grpSpPr>
          <a:xfrm>
            <a:off x="3131841" y="4211952"/>
            <a:ext cx="6012161" cy="540000"/>
            <a:chOff x="3131841" y="4211952"/>
            <a:chExt cx="6012161" cy="540000"/>
          </a:xfrm>
        </p:grpSpPr>
        <p:sp>
          <p:nvSpPr>
            <p:cNvPr id="24" name="Round Same Side Corner Rectangle 23"/>
            <p:cNvSpPr/>
            <p:nvPr userDrawn="1"/>
          </p:nvSpPr>
          <p:spPr>
            <a:xfrm rot="16200000">
              <a:off x="5867922" y="1475871"/>
              <a:ext cx="540000" cy="60121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3180602" y="4247951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3167318" y="42972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643207" y="1527681"/>
            <a:ext cx="4999837" cy="33515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Academic Coursework Pressure.</a:t>
            </a:r>
            <a:endParaRPr lang="ar-JO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32408" y="2206288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chemeClr val="bg1"/>
                </a:solidFill>
              </a:rPr>
              <a:t>Lack of Experience in Developing a Comprehensive Project or Working within a Team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211960" y="2889083"/>
            <a:ext cx="4824610" cy="33515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Lack of Proficiency in ASP.NET Core.</a:t>
            </a:r>
            <a:endParaRPr lang="ar-JO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940907" y="3604732"/>
            <a:ext cx="4999837" cy="33515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Time Constraints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3643207" y="4336754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Adhering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to Client Requirements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8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296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Use Case</a:t>
            </a:r>
            <a:endParaRPr lang="ko-KR" alt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43558"/>
            <a:ext cx="4242154" cy="2724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843558"/>
            <a:ext cx="4112006" cy="2293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166417"/>
            <a:ext cx="2392202" cy="17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2968"/>
            <a:ext cx="9144000" cy="576064"/>
          </a:xfrm>
        </p:spPr>
        <p:txBody>
          <a:bodyPr/>
          <a:lstStyle/>
          <a:p>
            <a:r>
              <a:rPr lang="en-US" altLang="ko-KR" b="1" dirty="0"/>
              <a:t>Database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/>
              <a:t>Diagram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ko-KR" altLang="en-US" b="1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059582"/>
            <a:ext cx="7673996" cy="3916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3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2968"/>
            <a:ext cx="9144000" cy="576064"/>
          </a:xfrm>
        </p:spPr>
        <p:txBody>
          <a:bodyPr/>
          <a:lstStyle/>
          <a:p>
            <a:r>
              <a:rPr lang="en-US" dirty="0"/>
              <a:t>Domain Class Diagram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ko-KR" altLang="en-US" b="1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053763"/>
            <a:ext cx="6264696" cy="3978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63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1B4F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270</Words>
  <Application>Microsoft Office PowerPoint</Application>
  <PresentationFormat>On-screen Show (16:9)</PresentationFormat>
  <Paragraphs>70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맑은 고딕</vt:lpstr>
      <vt:lpstr>Arial</vt:lpstr>
      <vt:lpstr>Times New Roman</vt:lpstr>
      <vt:lpstr>Trebuchet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Mohammad Darweesh</cp:lastModifiedBy>
  <cp:revision>130</cp:revision>
  <dcterms:created xsi:type="dcterms:W3CDTF">2016-12-05T23:26:54Z</dcterms:created>
  <dcterms:modified xsi:type="dcterms:W3CDTF">2024-01-19T21:53:44Z</dcterms:modified>
</cp:coreProperties>
</file>