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5" r:id="rId5"/>
    <p:sldId id="276" r:id="rId6"/>
    <p:sldId id="277" r:id="rId7"/>
    <p:sldId id="278" r:id="rId8"/>
    <p:sldId id="274" r:id="rId9"/>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 descr="Background 01.jpg"/>
          <p:cNvPicPr>
            <a:picLocks noChangeAspect="1"/>
          </p:cNvPicPr>
          <p:nvPr/>
        </p:nvPicPr>
        <p:blipFill>
          <a:blip r:embed="rId2"/>
          <a:srcRect/>
          <a:stretch>
            <a:fillRect/>
          </a:stretch>
        </p:blipFill>
        <p:spPr bwMode="auto">
          <a:xfrm>
            <a:off x="4763" y="4763"/>
            <a:ext cx="9139237" cy="6461125"/>
          </a:xfrm>
          <a:prstGeom prst="rect">
            <a:avLst/>
          </a:prstGeom>
          <a:noFill/>
          <a:ln w="9525">
            <a:noFill/>
            <a:miter lim="800000"/>
            <a:headEnd/>
            <a:tailEnd/>
          </a:ln>
        </p:spPr>
      </p:pic>
      <p:sp>
        <p:nvSpPr>
          <p:cNvPr id="5" name="Rectangle 4"/>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6" name="Rectangle 5"/>
          <p:cNvSpPr/>
          <p:nvPr/>
        </p:nvSpPr>
        <p:spPr>
          <a:xfrm>
            <a:off x="1692275" y="1628775"/>
            <a:ext cx="7451725" cy="5229225"/>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ctrTitle"/>
          </p:nvPr>
        </p:nvSpPr>
        <p:spPr>
          <a:xfrm>
            <a:off x="1835696" y="2708920"/>
            <a:ext cx="7128792" cy="1470025"/>
          </a:xfrm>
        </p:spPr>
        <p:txBody>
          <a:bodyPr/>
          <a:lstStyle>
            <a:lvl1pPr eaLnBrk="1" hangingPunct="1">
              <a:defRPr sz="4400">
                <a:solidFill>
                  <a:schemeClr val="bg1"/>
                </a:solidFill>
              </a:defRPr>
            </a:lvl1pPr>
          </a:lstStyle>
          <a:p>
            <a:r>
              <a:rPr lang="en-US" smtClean="0"/>
              <a:t>Click to edit Master title style</a:t>
            </a:r>
            <a:endParaRPr lang="en-US" dirty="0" smtClean="0"/>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7" name="Date Placeholder 3"/>
          <p:cNvSpPr>
            <a:spLocks noGrp="1"/>
          </p:cNvSpPr>
          <p:nvPr>
            <p:ph type="dt" sz="half" idx="10"/>
          </p:nvPr>
        </p:nvSpPr>
        <p:spPr/>
        <p:txBody>
          <a:bodyPr/>
          <a:lstStyle>
            <a:lvl1pPr>
              <a:defRPr/>
            </a:lvl1pPr>
          </a:lstStyle>
          <a:p>
            <a:pPr>
              <a:defRPr/>
            </a:pPr>
            <a:fld id="{97BB7308-2945-47A3-957C-83A0B636DAF6}" type="datetimeFigureOut">
              <a:rPr lang="id-ID"/>
              <a:pPr>
                <a:defRPr/>
              </a:pPr>
              <a:t>17/06/2015</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pPr>
              <a:defRPr/>
            </a:pPr>
            <a:fld id="{664EAABC-2A51-474E-B171-19A7A209F09C}" type="slidenum">
              <a:rPr lang="id-ID"/>
              <a:pPr>
                <a:defRPr/>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932003DC-9DE3-4F20-B172-FF4BD6A2757D}" type="datetimeFigureOut">
              <a:rPr lang="id-ID"/>
              <a:pPr>
                <a:defRPr/>
              </a:pPr>
              <a:t>17/06/2015</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BFE68118-0287-4BCC-AAA4-53D5EF973251}" type="slidenum">
              <a:rPr lang="id-ID"/>
              <a:pPr>
                <a:defRPr/>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lvl1pPr>
              <a:defRPr/>
            </a:lvl1pPr>
          </a:lstStyle>
          <a:p>
            <a:pPr>
              <a:defRPr/>
            </a:pPr>
            <a:fld id="{723959B4-FFFF-4785-ACD8-8A1A392FA906}" type="datetimeFigureOut">
              <a:rPr lang="id-ID"/>
              <a:pPr>
                <a:defRPr/>
              </a:pPr>
              <a:t>17/06/2015</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B19A78F6-0E02-430E-9201-29B69E31D683}" type="slidenum">
              <a:rPr lang="id-ID"/>
              <a:pPr>
                <a:defRPr/>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a:srcRect/>
          <a:stretch>
            <a:fillRect/>
          </a:stretch>
        </p:blipFill>
        <p:spPr bwMode="auto">
          <a:xfrm>
            <a:off x="0" y="-14288"/>
            <a:ext cx="9144000" cy="6464301"/>
          </a:xfrm>
          <a:prstGeom prst="rect">
            <a:avLst/>
          </a:prstGeom>
          <a:noFill/>
          <a:ln w="9525">
            <a:noFill/>
            <a:miter lim="800000"/>
            <a:headEnd/>
            <a:tailEnd/>
          </a:ln>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smtClean="0"/>
              <a:t>Click to edit Master title style</a:t>
            </a:r>
            <a:endParaRPr lang="id-ID" dirty="0"/>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6" name="Subtitle 2"/>
          <p:cNvSpPr>
            <a:spLocks noGrp="1"/>
          </p:cNvSpPr>
          <p:nvPr>
            <p:ph type="subTitle" idx="13"/>
          </p:nvPr>
        </p:nvSpPr>
        <p:spPr>
          <a:xfrm>
            <a:off x="1907704" y="2852936"/>
            <a:ext cx="6840760" cy="504056"/>
          </a:xfrm>
        </p:spPr>
        <p:txBody>
          <a:bodyPr rtlCol="0" anchor="ctr">
            <a:normAutofit/>
          </a:bodyPr>
          <a:lstStyle>
            <a:lvl1pPr>
              <a:defRPr lang="id-ID" sz="2200" b="1" dirty="0">
                <a:solidFill>
                  <a:srgbClr val="0079B8"/>
                </a:solidFill>
                <a:latin typeface="Open Sans"/>
                <a:ea typeface="+mj-ea"/>
                <a:cs typeface="+mj-cs"/>
              </a:defRPr>
            </a:lvl1pPr>
          </a:lstStyle>
          <a:p>
            <a:pPr lvl="0"/>
            <a:r>
              <a:rPr lang="en-US" smtClean="0"/>
              <a:t>Click to edit Master subtitle style</a:t>
            </a:r>
            <a:endParaRPr lang="id-ID" dirty="0"/>
          </a:p>
        </p:txBody>
      </p:sp>
      <p:sp>
        <p:nvSpPr>
          <p:cNvPr id="7" name="Date Placeholder 3"/>
          <p:cNvSpPr>
            <a:spLocks noGrp="1"/>
          </p:cNvSpPr>
          <p:nvPr>
            <p:ph type="dt" sz="half" idx="14"/>
          </p:nvPr>
        </p:nvSpPr>
        <p:spPr/>
        <p:txBody>
          <a:bodyPr/>
          <a:lstStyle>
            <a:lvl1pPr>
              <a:defRPr/>
            </a:lvl1pPr>
          </a:lstStyle>
          <a:p>
            <a:pPr>
              <a:defRPr/>
            </a:pPr>
            <a:fld id="{62587573-8727-47BA-A5A2-BA647986E5AB}" type="datetimeFigureOut">
              <a:rPr lang="id-ID"/>
              <a:pPr>
                <a:defRPr/>
              </a:pPr>
              <a:t>17/06/2015</a:t>
            </a:fld>
            <a:endParaRPr lang="id-ID"/>
          </a:p>
        </p:txBody>
      </p:sp>
      <p:sp>
        <p:nvSpPr>
          <p:cNvPr id="8" name="Footer Placeholder 4"/>
          <p:cNvSpPr>
            <a:spLocks noGrp="1"/>
          </p:cNvSpPr>
          <p:nvPr>
            <p:ph type="ftr" sz="quarter" idx="15"/>
          </p:nvPr>
        </p:nvSpPr>
        <p:spPr/>
        <p:txBody>
          <a:bodyPr/>
          <a:lstStyle>
            <a:lvl1pPr>
              <a:defRPr/>
            </a:lvl1pPr>
          </a:lstStyle>
          <a:p>
            <a:pPr>
              <a:defRPr/>
            </a:pPr>
            <a:endParaRPr lang="id-ID"/>
          </a:p>
        </p:txBody>
      </p:sp>
      <p:sp>
        <p:nvSpPr>
          <p:cNvPr id="9" name="Slide Number Placeholder 5"/>
          <p:cNvSpPr>
            <a:spLocks noGrp="1"/>
          </p:cNvSpPr>
          <p:nvPr>
            <p:ph type="sldNum" sz="quarter" idx="16"/>
          </p:nvPr>
        </p:nvSpPr>
        <p:spPr/>
        <p:txBody>
          <a:bodyPr/>
          <a:lstStyle>
            <a:lvl1pPr>
              <a:defRPr/>
            </a:lvl1pPr>
          </a:lstStyle>
          <a:p>
            <a:pPr>
              <a:defRPr/>
            </a:pPr>
            <a:fld id="{9FFD807C-0097-4233-8F13-0331BFA54968}" type="slidenum">
              <a:rPr lang="id-ID"/>
              <a:pPr>
                <a:defRPr/>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8B21F8B-7A23-49E3-920D-C942BB846393}" type="datetimeFigureOut">
              <a:rPr lang="id-ID"/>
              <a:pPr>
                <a:defRPr/>
              </a:pPr>
              <a:t>17/06/2015</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pPr>
              <a:defRPr/>
            </a:pPr>
            <a:fld id="{581145AB-B3CC-4329-B240-6D4BEC7EB66A}" type="slidenum">
              <a:rPr lang="id-ID"/>
              <a:pPr>
                <a:defRPr/>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3"/>
          <p:cNvSpPr>
            <a:spLocks noGrp="1"/>
          </p:cNvSpPr>
          <p:nvPr>
            <p:ph type="dt" sz="half" idx="10"/>
          </p:nvPr>
        </p:nvSpPr>
        <p:spPr/>
        <p:txBody>
          <a:bodyPr/>
          <a:lstStyle>
            <a:lvl1pPr>
              <a:defRPr/>
            </a:lvl1pPr>
          </a:lstStyle>
          <a:p>
            <a:pPr>
              <a:defRPr/>
            </a:pPr>
            <a:fld id="{C8DABA63-BAF9-4FDD-A1FF-CA91F3B2A0B0}" type="datetimeFigureOut">
              <a:rPr lang="id-ID"/>
              <a:pPr>
                <a:defRPr/>
              </a:pPr>
              <a:t>17/06/2015</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93230D2F-410D-41D6-884F-0345FD8EFE14}" type="slidenum">
              <a:rPr lang="id-ID"/>
              <a:pPr>
                <a:defRPr/>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fld id="{1F82949B-0F2F-4840-BBD9-E7E3B7B2D6A3}" type="datetimeFigureOut">
              <a:rPr lang="id-ID"/>
              <a:pPr>
                <a:defRPr/>
              </a:pPr>
              <a:t>17/06/2015</a:t>
            </a:fld>
            <a:endParaRPr lang="id-ID"/>
          </a:p>
        </p:txBody>
      </p:sp>
      <p:sp>
        <p:nvSpPr>
          <p:cNvPr id="8" name="Footer Placeholder 4"/>
          <p:cNvSpPr>
            <a:spLocks noGrp="1"/>
          </p:cNvSpPr>
          <p:nvPr>
            <p:ph type="ftr" sz="quarter" idx="15"/>
          </p:nvPr>
        </p:nvSpPr>
        <p:spPr/>
        <p:txBody>
          <a:bodyPr/>
          <a:lstStyle>
            <a:lvl1pPr>
              <a:defRPr/>
            </a:lvl1pPr>
          </a:lstStyle>
          <a:p>
            <a:pPr>
              <a:defRPr/>
            </a:pPr>
            <a:endParaRPr lang="id-ID"/>
          </a:p>
        </p:txBody>
      </p:sp>
      <p:sp>
        <p:nvSpPr>
          <p:cNvPr id="9" name="Slide Number Placeholder 5"/>
          <p:cNvSpPr>
            <a:spLocks noGrp="1"/>
          </p:cNvSpPr>
          <p:nvPr>
            <p:ph type="sldNum" sz="quarter" idx="16"/>
          </p:nvPr>
        </p:nvSpPr>
        <p:spPr/>
        <p:txBody>
          <a:bodyPr/>
          <a:lstStyle>
            <a:lvl1pPr>
              <a:defRPr/>
            </a:lvl1pPr>
          </a:lstStyle>
          <a:p>
            <a:pPr>
              <a:defRPr/>
            </a:pPr>
            <a:fld id="{DC22BAF6-36C9-48DE-853B-C2A95A33E109}" type="slidenum">
              <a:rPr lang="id-ID"/>
              <a:pPr>
                <a:defRPr/>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CAA2271F-9992-4822-9A71-12DE5FBBAFF1}" type="datetimeFigureOut">
              <a:rPr lang="id-ID"/>
              <a:pPr>
                <a:defRPr/>
              </a:pPr>
              <a:t>17/06/2015</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pPr>
              <a:defRPr/>
            </a:pPr>
            <a:fld id="{CBBADDA5-CEAD-4742-A70C-416C81A489DC}" type="slidenum">
              <a:rPr lang="id-ID"/>
              <a:pPr>
                <a:defRPr/>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1" descr="Background 03.jpg"/>
          <p:cNvPicPr>
            <a:picLocks noChangeAspect="1"/>
          </p:cNvPicPr>
          <p:nvPr/>
        </p:nvPicPr>
        <p:blipFill>
          <a:blip r:embed="rId2"/>
          <a:srcRect/>
          <a:stretch>
            <a:fillRect/>
          </a:stretch>
        </p:blipFill>
        <p:spPr bwMode="auto">
          <a:xfrm>
            <a:off x="0" y="4763"/>
            <a:ext cx="9693275" cy="6853237"/>
          </a:xfrm>
          <a:prstGeom prst="rect">
            <a:avLst/>
          </a:prstGeom>
          <a:noFill/>
          <a:ln w="9525">
            <a:noFill/>
            <a:miter lim="800000"/>
            <a:headEnd/>
            <a:tailEnd/>
          </a:ln>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
        <p:nvSpPr>
          <p:cNvPr id="4" name="Date Placeholder 1"/>
          <p:cNvSpPr>
            <a:spLocks noGrp="1"/>
          </p:cNvSpPr>
          <p:nvPr>
            <p:ph type="dt" sz="half" idx="10"/>
          </p:nvPr>
        </p:nvSpPr>
        <p:spPr/>
        <p:txBody>
          <a:bodyPr/>
          <a:lstStyle>
            <a:lvl1pPr>
              <a:defRPr/>
            </a:lvl1pPr>
          </a:lstStyle>
          <a:p>
            <a:pPr>
              <a:defRPr/>
            </a:pPr>
            <a:fld id="{3D06BEDD-DAAA-418B-BC4E-A9731F263866}" type="datetimeFigureOut">
              <a:rPr lang="id-ID"/>
              <a:pPr>
                <a:defRPr/>
              </a:pPr>
              <a:t>17/06/2015</a:t>
            </a:fld>
            <a:endParaRPr lang="id-ID"/>
          </a:p>
        </p:txBody>
      </p:sp>
      <p:sp>
        <p:nvSpPr>
          <p:cNvPr id="5" name="Footer Placeholder 2"/>
          <p:cNvSpPr>
            <a:spLocks noGrp="1"/>
          </p:cNvSpPr>
          <p:nvPr>
            <p:ph type="ftr" sz="quarter" idx="11"/>
          </p:nvPr>
        </p:nvSpPr>
        <p:spPr/>
        <p:txBody>
          <a:bodyPr/>
          <a:lstStyle>
            <a:lvl1pPr>
              <a:defRPr/>
            </a:lvl1pPr>
          </a:lstStyle>
          <a:p>
            <a:pPr>
              <a:defRPr/>
            </a:pPr>
            <a:endParaRPr lang="id-ID"/>
          </a:p>
        </p:txBody>
      </p:sp>
      <p:sp>
        <p:nvSpPr>
          <p:cNvPr id="7" name="Slide Number Placeholder 3"/>
          <p:cNvSpPr>
            <a:spLocks noGrp="1"/>
          </p:cNvSpPr>
          <p:nvPr>
            <p:ph type="sldNum" sz="quarter" idx="12"/>
          </p:nvPr>
        </p:nvSpPr>
        <p:spPr/>
        <p:txBody>
          <a:bodyPr/>
          <a:lstStyle>
            <a:lvl1pPr>
              <a:defRPr/>
            </a:lvl1pPr>
          </a:lstStyle>
          <a:p>
            <a:pPr>
              <a:defRPr/>
            </a:pPr>
            <a:fld id="{AEE77B35-654A-43AC-AFC8-F893A67CAA0C}" type="slidenum">
              <a:rPr lang="id-ID"/>
              <a:pPr>
                <a:defRPr/>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EE90F74-67E0-4D2C-9427-442DD5F60F0D}" type="datetimeFigureOut">
              <a:rPr lang="id-ID"/>
              <a:pPr>
                <a:defRPr/>
              </a:pPr>
              <a:t>17/06/2015</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0D54E1F5-F65A-4252-B96B-D289E81BEEE1}" type="slidenum">
              <a:rPr lang="id-ID"/>
              <a:pPr>
                <a:defRPr/>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id-ID" noProof="0"/>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65E1E5-5DDB-48D1-ACAA-C15BE93859B3}" type="datetimeFigureOut">
              <a:rPr lang="id-ID"/>
              <a:pPr>
                <a:defRPr/>
              </a:pPr>
              <a:t>17/06/2015</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pPr>
              <a:defRPr/>
            </a:pPr>
            <a:fld id="{685EC1A6-F0D9-433D-9850-7D85D9DBB1A7}" type="slidenum">
              <a:rPr lang="id-ID"/>
              <a:pPr>
                <a:defRPr/>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 descr="Background 02.jpg"/>
          <p:cNvPicPr>
            <a:picLocks noChangeAspect="1"/>
          </p:cNvPicPr>
          <p:nvPr/>
        </p:nvPicPr>
        <p:blipFill>
          <a:blip r:embed="rId13"/>
          <a:srcRect/>
          <a:stretch>
            <a:fillRect/>
          </a:stretch>
        </p:blipFill>
        <p:spPr bwMode="auto">
          <a:xfrm>
            <a:off x="0" y="4763"/>
            <a:ext cx="9144000" cy="6464300"/>
          </a:xfrm>
          <a:prstGeom prst="rect">
            <a:avLst/>
          </a:prstGeom>
          <a:noFill/>
          <a:ln w="9525">
            <a:noFill/>
            <a:miter lim="800000"/>
            <a:headEnd/>
            <a:tailEnd/>
          </a:ln>
        </p:spPr>
      </p:pic>
      <p:sp>
        <p:nvSpPr>
          <p:cNvPr id="8" name="Rectangle 7"/>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1028" name="Title Placeholder 1"/>
          <p:cNvSpPr>
            <a:spLocks noGrp="1"/>
          </p:cNvSpPr>
          <p:nvPr>
            <p:ph type="title"/>
          </p:nvPr>
        </p:nvSpPr>
        <p:spPr bwMode="auto">
          <a:xfrm>
            <a:off x="1619250" y="1484313"/>
            <a:ext cx="70675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id-ID" smtClean="0"/>
          </a:p>
        </p:txBody>
      </p:sp>
      <p:sp>
        <p:nvSpPr>
          <p:cNvPr id="1029" name="Text Placeholder 2"/>
          <p:cNvSpPr>
            <a:spLocks noGrp="1"/>
          </p:cNvSpPr>
          <p:nvPr>
            <p:ph type="body" idx="1"/>
          </p:nvPr>
        </p:nvSpPr>
        <p:spPr bwMode="auto">
          <a:xfrm>
            <a:off x="1619250" y="2636838"/>
            <a:ext cx="7067550" cy="3489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smtClean="0"/>
          </a:p>
        </p:txBody>
      </p:sp>
      <p:sp>
        <p:nvSpPr>
          <p:cNvPr id="4" name="Date Placeholder 3"/>
          <p:cNvSpPr>
            <a:spLocks noGrp="1"/>
          </p:cNvSpPr>
          <p:nvPr>
            <p:ph type="dt" sz="half" idx="2"/>
          </p:nvPr>
        </p:nvSpPr>
        <p:spPr>
          <a:xfrm>
            <a:off x="457200" y="645318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1BE2441B-4BB0-45A9-AEB5-EC1ACE75BE7D}" type="datetimeFigureOut">
              <a:rPr lang="id-ID"/>
              <a:pPr>
                <a:defRPr/>
              </a:pPr>
              <a:t>17/06/2015</a:t>
            </a:fld>
            <a:endParaRPr lang="id-ID"/>
          </a:p>
        </p:txBody>
      </p:sp>
      <p:sp>
        <p:nvSpPr>
          <p:cNvPr id="5" name="Footer Placeholder 4"/>
          <p:cNvSpPr>
            <a:spLocks noGrp="1"/>
          </p:cNvSpPr>
          <p:nvPr>
            <p:ph type="ftr" sz="quarter" idx="3"/>
          </p:nvPr>
        </p:nvSpPr>
        <p:spPr>
          <a:xfrm>
            <a:off x="3124200" y="645318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6553200" y="6453188"/>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09EAE071-4292-4A11-B22A-777A1F4A3627}" type="slidenum">
              <a:rPr lang="id-ID"/>
              <a:pPr>
                <a:defRPr/>
              </a:pPr>
              <a:t>‹#›</a:t>
            </a:fld>
            <a:endParaRPr lang="id-ID"/>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3" r:id="rId3"/>
    <p:sldLayoutId id="2147483664" r:id="rId4"/>
    <p:sldLayoutId id="2147483665" r:id="rId5"/>
    <p:sldLayoutId id="2147483666" r:id="rId6"/>
    <p:sldLayoutId id="2147483673" r:id="rId7"/>
    <p:sldLayoutId id="2147483667" r:id="rId8"/>
    <p:sldLayoutId id="2147483668" r:id="rId9"/>
    <p:sldLayoutId id="2147483669" r:id="rId10"/>
    <p:sldLayoutId id="2147483670" r:id="rId11"/>
  </p:sldLayoutIdLst>
  <p:txStyles>
    <p:titleStyle>
      <a:lvl1pPr algn="ctr" rtl="0" eaLnBrk="1" fontAlgn="base" hangingPunct="1">
        <a:spcBef>
          <a:spcPct val="0"/>
        </a:spcBef>
        <a:spcAft>
          <a:spcPct val="0"/>
        </a:spcAft>
        <a:defRPr sz="3000" b="1" kern="1200">
          <a:solidFill>
            <a:srgbClr val="0079B8"/>
          </a:solidFill>
          <a:latin typeface="Open Sans"/>
          <a:ea typeface="+mj-ea"/>
          <a:cs typeface="+mj-cs"/>
        </a:defRPr>
      </a:lvl1pPr>
      <a:lvl2pPr algn="ctr" rtl="0" eaLnBrk="1" fontAlgn="base" hangingPunct="1">
        <a:spcBef>
          <a:spcPct val="0"/>
        </a:spcBef>
        <a:spcAft>
          <a:spcPct val="0"/>
        </a:spcAft>
        <a:defRPr sz="3000" b="1">
          <a:solidFill>
            <a:srgbClr val="0079B8"/>
          </a:solidFill>
          <a:latin typeface="Open Sans" pitchFamily="-84" charset="0"/>
        </a:defRPr>
      </a:lvl2pPr>
      <a:lvl3pPr algn="ctr" rtl="0" eaLnBrk="1" fontAlgn="base" hangingPunct="1">
        <a:spcBef>
          <a:spcPct val="0"/>
        </a:spcBef>
        <a:spcAft>
          <a:spcPct val="0"/>
        </a:spcAft>
        <a:defRPr sz="3000" b="1">
          <a:solidFill>
            <a:srgbClr val="0079B8"/>
          </a:solidFill>
          <a:latin typeface="Open Sans" pitchFamily="-84" charset="0"/>
        </a:defRPr>
      </a:lvl3pPr>
      <a:lvl4pPr algn="ctr" rtl="0" eaLnBrk="1" fontAlgn="base" hangingPunct="1">
        <a:spcBef>
          <a:spcPct val="0"/>
        </a:spcBef>
        <a:spcAft>
          <a:spcPct val="0"/>
        </a:spcAft>
        <a:defRPr sz="3000" b="1">
          <a:solidFill>
            <a:srgbClr val="0079B8"/>
          </a:solidFill>
          <a:latin typeface="Open Sans" pitchFamily="-84" charset="0"/>
        </a:defRPr>
      </a:lvl4pPr>
      <a:lvl5pPr algn="ctr" rtl="0" eaLnBrk="1" fontAlgn="base" hangingPunct="1">
        <a:spcBef>
          <a:spcPct val="0"/>
        </a:spcBef>
        <a:spcAft>
          <a:spcPct val="0"/>
        </a:spcAft>
        <a:defRPr sz="3000" b="1">
          <a:solidFill>
            <a:srgbClr val="0079B8"/>
          </a:solidFill>
          <a:latin typeface="Open Sans" pitchFamily="-84" charset="0"/>
        </a:defRPr>
      </a:lvl5pPr>
      <a:lvl6pPr marL="457200" algn="ctr" rtl="0" eaLnBrk="1" fontAlgn="base" hangingPunct="1">
        <a:spcBef>
          <a:spcPct val="0"/>
        </a:spcBef>
        <a:spcAft>
          <a:spcPct val="0"/>
        </a:spcAft>
        <a:defRPr sz="3000" b="1">
          <a:solidFill>
            <a:srgbClr val="0079B8"/>
          </a:solidFill>
          <a:latin typeface="Open Sans" pitchFamily="-84" charset="0"/>
        </a:defRPr>
      </a:lvl6pPr>
      <a:lvl7pPr marL="914400" algn="ctr" rtl="0" eaLnBrk="1" fontAlgn="base" hangingPunct="1">
        <a:spcBef>
          <a:spcPct val="0"/>
        </a:spcBef>
        <a:spcAft>
          <a:spcPct val="0"/>
        </a:spcAft>
        <a:defRPr sz="3000" b="1">
          <a:solidFill>
            <a:srgbClr val="0079B8"/>
          </a:solidFill>
          <a:latin typeface="Open Sans" pitchFamily="-84" charset="0"/>
        </a:defRPr>
      </a:lvl7pPr>
      <a:lvl8pPr marL="1371600" algn="ctr" rtl="0" eaLnBrk="1" fontAlgn="base" hangingPunct="1">
        <a:spcBef>
          <a:spcPct val="0"/>
        </a:spcBef>
        <a:spcAft>
          <a:spcPct val="0"/>
        </a:spcAft>
        <a:defRPr sz="3000" b="1">
          <a:solidFill>
            <a:srgbClr val="0079B8"/>
          </a:solidFill>
          <a:latin typeface="Open Sans" pitchFamily="-84" charset="0"/>
        </a:defRPr>
      </a:lvl8pPr>
      <a:lvl9pPr marL="1828800" algn="ctr" rtl="0" eaLnBrk="1" fontAlgn="base" hangingPunct="1">
        <a:spcBef>
          <a:spcPct val="0"/>
        </a:spcBef>
        <a:spcAft>
          <a:spcPct val="0"/>
        </a:spcAft>
        <a:defRPr sz="3000" b="1">
          <a:solidFill>
            <a:srgbClr val="0079B8"/>
          </a:solidFill>
          <a:latin typeface="Open Sans" pitchFamily="-84" charset="0"/>
        </a:defRPr>
      </a:lvl9pPr>
    </p:titleStyle>
    <p:bodyStyle>
      <a:lvl1pPr marL="342900" indent="-34290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1pPr>
      <a:lvl2pPr marL="742950" indent="-28575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liQzIsFnCr0" TargetMode="External"/><Relationship Id="rId2" Type="http://schemas.openxmlformats.org/officeDocument/2006/relationships/hyperlink" Target="http://www.youtube.com/watch?v=w5qr4sx5Vt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835150" y="2708275"/>
            <a:ext cx="7129463" cy="1470025"/>
          </a:xfrm>
        </p:spPr>
        <p:txBody>
          <a:bodyPr/>
          <a:lstStyle/>
          <a:p>
            <a:r>
              <a:rPr lang="en-US" sz="3200" smtClean="0">
                <a:latin typeface="Open Sans" pitchFamily="-84" charset="0"/>
              </a:rPr>
              <a:t>Building a Photo-Blogging App</a:t>
            </a:r>
            <a:endParaRPr lang="id-ID" sz="3200" dirty="0" smtClean="0">
              <a:latin typeface="Open Sans" pitchFamily="-84" charset="0"/>
            </a:endParaRPr>
          </a:p>
        </p:txBody>
      </p:sp>
      <p:sp>
        <p:nvSpPr>
          <p:cNvPr id="5123" name="Subtitle 2"/>
          <p:cNvSpPr>
            <a:spLocks noGrp="1"/>
          </p:cNvSpPr>
          <p:nvPr>
            <p:ph type="subTitle" idx="1"/>
          </p:nvPr>
        </p:nvSpPr>
        <p:spPr>
          <a:xfrm>
            <a:off x="2268538" y="4295775"/>
            <a:ext cx="6400800" cy="576263"/>
          </a:xfrm>
        </p:spPr>
        <p:txBody>
          <a:bodyPr>
            <a:noAutofit/>
          </a:bodyPr>
          <a:lstStyle/>
          <a:p>
            <a:pPr algn="l"/>
            <a:r>
              <a:rPr lang="en-US" sz="1800" b="1" dirty="0" smtClean="0">
                <a:latin typeface="Open Sans" pitchFamily="-84" charset="0"/>
              </a:rPr>
              <a:t>Course	: </a:t>
            </a:r>
            <a:r>
              <a:rPr lang="id-ID" sz="1800" b="1" dirty="0" smtClean="0">
                <a:latin typeface="Open Sans" pitchFamily="-84" charset="0"/>
              </a:rPr>
              <a:t>Mobile Cloud Computing</a:t>
            </a:r>
            <a:endParaRPr lang="en-US" sz="1800" b="1" dirty="0" smtClean="0">
              <a:latin typeface="Open Sans" pitchFamily="-84" charset="0"/>
            </a:endParaRPr>
          </a:p>
          <a:p>
            <a:pPr algn="l"/>
            <a:r>
              <a:rPr lang="en-US" sz="1800" b="1" dirty="0" smtClean="0">
                <a:latin typeface="Open Sans" pitchFamily="-84" charset="0"/>
              </a:rPr>
              <a:t>Year	:  201</a:t>
            </a:r>
            <a:r>
              <a:rPr lang="id-ID" sz="1800" b="1" dirty="0" smtClean="0">
                <a:latin typeface="Open Sans" pitchFamily="-84" charset="0"/>
              </a:rPr>
              <a:t>5</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71604" y="1357298"/>
            <a:ext cx="6837363" cy="792163"/>
          </a:xfrm>
        </p:spPr>
        <p:txBody>
          <a:bodyPr/>
          <a:lstStyle/>
          <a:p>
            <a:r>
              <a:rPr lang="id-ID" dirty="0" smtClean="0">
                <a:latin typeface="Open Sans" pitchFamily="-84" charset="0"/>
              </a:rPr>
              <a:t>Subtopics</a:t>
            </a:r>
          </a:p>
        </p:txBody>
      </p:sp>
      <p:sp>
        <p:nvSpPr>
          <p:cNvPr id="6147" name="Content Placeholder 2"/>
          <p:cNvSpPr>
            <a:spLocks noGrp="1"/>
          </p:cNvSpPr>
          <p:nvPr>
            <p:ph idx="1"/>
          </p:nvPr>
        </p:nvSpPr>
        <p:spPr>
          <a:xfrm>
            <a:off x="1643042" y="2000240"/>
            <a:ext cx="6837363" cy="3040063"/>
          </a:xfrm>
        </p:spPr>
        <p:txBody>
          <a:bodyPr/>
          <a:lstStyle/>
          <a:p>
            <a:pPr>
              <a:lnSpc>
                <a:spcPct val="90000"/>
              </a:lnSpc>
              <a:buNone/>
            </a:pPr>
            <a:r>
              <a:rPr lang="en-US" b="1" dirty="0" smtClean="0">
                <a:latin typeface="Tahoma" pitchFamily="34" charset="0"/>
                <a:cs typeface="Tahoma" pitchFamily="34" charset="0"/>
              </a:rPr>
              <a:t>Building a Photo-Blogging App </a:t>
            </a:r>
            <a:r>
              <a:rPr lang="en-US" b="1" dirty="0" smtClean="0">
                <a:latin typeface="Tahoma" pitchFamily="34" charset="0"/>
                <a:cs typeface="Tahoma" pitchFamily="34" charset="0"/>
              </a:rPr>
              <a:t>:</a:t>
            </a:r>
            <a:endParaRPr lang="id-ID" b="1" dirty="0" smtClean="0">
              <a:latin typeface="Tahoma" pitchFamily="34" charset="0"/>
              <a:cs typeface="Tahoma" pitchFamily="34" charset="0"/>
            </a:endParaRPr>
          </a:p>
          <a:p>
            <a:pPr>
              <a:lnSpc>
                <a:spcPct val="90000"/>
              </a:lnSpc>
              <a:buFont typeface="Tahoma" pitchFamily="34" charset="0"/>
              <a:buChar char="–"/>
            </a:pPr>
            <a:r>
              <a:rPr lang="en-US" dirty="0" smtClean="0">
                <a:latin typeface="Tahoma" pitchFamily="34" charset="0"/>
                <a:cs typeface="Tahoma" pitchFamily="34" charset="0"/>
              </a:rPr>
              <a:t>App </a:t>
            </a:r>
            <a:r>
              <a:rPr lang="en-US" dirty="0" smtClean="0">
                <a:latin typeface="Tahoma" pitchFamily="34" charset="0"/>
                <a:cs typeface="Tahoma" pitchFamily="34" charset="0"/>
              </a:rPr>
              <a:t>API</a:t>
            </a:r>
          </a:p>
          <a:p>
            <a:pPr>
              <a:lnSpc>
                <a:spcPct val="90000"/>
              </a:lnSpc>
              <a:buFont typeface="Tahoma" pitchFamily="34" charset="0"/>
              <a:buChar char="–"/>
            </a:pPr>
            <a:r>
              <a:rPr lang="en-US" dirty="0" smtClean="0">
                <a:latin typeface="Tahoma" pitchFamily="34" charset="0"/>
                <a:cs typeface="Tahoma" pitchFamily="34" charset="0"/>
              </a:rPr>
              <a:t>Unit testing versus acceptance testing</a:t>
            </a:r>
          </a:p>
          <a:p>
            <a:pPr>
              <a:lnSpc>
                <a:spcPct val="90000"/>
              </a:lnSpc>
              <a:buFont typeface="Tahoma" pitchFamily="34" charset="0"/>
              <a:buChar char="–"/>
            </a:pPr>
            <a:r>
              <a:rPr lang="en-US" dirty="0" smtClean="0">
                <a:latin typeface="Tahoma" pitchFamily="34" charset="0"/>
                <a:cs typeface="Tahoma" pitchFamily="34" charset="0"/>
              </a:rPr>
              <a:t>Stream buffering</a:t>
            </a:r>
          </a:p>
          <a:p>
            <a:pPr>
              <a:lnSpc>
                <a:spcPct val="90000"/>
              </a:lnSpc>
              <a:buFont typeface="Tahoma" pitchFamily="34" charset="0"/>
              <a:buChar char="–"/>
            </a:pPr>
            <a:r>
              <a:rPr lang="en-US" dirty="0" smtClean="0">
                <a:latin typeface="Tahoma" pitchFamily="34" charset="0"/>
                <a:cs typeface="Tahoma" pitchFamily="34" charset="0"/>
              </a:rPr>
              <a:t>Redundant data schemas</a:t>
            </a:r>
          </a:p>
          <a:p>
            <a:pPr>
              <a:lnSpc>
                <a:spcPct val="90000"/>
              </a:lnSpc>
              <a:buFont typeface="Tahoma" pitchFamily="34" charset="0"/>
              <a:buChar char="–"/>
            </a:pPr>
            <a:r>
              <a:rPr lang="en-US" dirty="0" smtClean="0">
                <a:latin typeface="Tahoma" pitchFamily="34" charset="0"/>
                <a:cs typeface="Tahoma" pitchFamily="34" charset="0"/>
              </a:rPr>
              <a:t>Custom URL schemes</a:t>
            </a:r>
          </a:p>
          <a:p>
            <a:pPr>
              <a:buNone/>
            </a:pPr>
            <a:endParaRPr lang="id-ID" dirty="0" smtClean="0">
              <a:latin typeface="Open Sans" pitchFamily="-8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428736"/>
            <a:ext cx="6837114" cy="792088"/>
          </a:xfrm>
        </p:spPr>
        <p:txBody>
          <a:bodyPr>
            <a:normAutofit/>
          </a:bodyPr>
          <a:lstStyle/>
          <a:p>
            <a:endParaRPr lang="id-ID" dirty="0"/>
          </a:p>
        </p:txBody>
      </p:sp>
      <p:sp>
        <p:nvSpPr>
          <p:cNvPr id="3" name="Content Placeholder 2"/>
          <p:cNvSpPr>
            <a:spLocks noGrp="1"/>
          </p:cNvSpPr>
          <p:nvPr>
            <p:ph idx="1"/>
          </p:nvPr>
        </p:nvSpPr>
        <p:spPr>
          <a:xfrm>
            <a:off x="1571604" y="2285992"/>
            <a:ext cx="6837114" cy="3040422"/>
          </a:xfrm>
        </p:spPr>
        <p:txBody>
          <a:bodyPr/>
          <a:lstStyle/>
          <a:p>
            <a:pPr marL="360363" indent="-360363" algn="just"/>
            <a:endParaRPr lang="en-US" dirty="0" smtClean="0"/>
          </a:p>
        </p:txBody>
      </p:sp>
      <p:graphicFrame>
        <p:nvGraphicFramePr>
          <p:cNvPr id="4" name="Table 3"/>
          <p:cNvGraphicFramePr>
            <a:graphicFrameLocks noGrp="1"/>
          </p:cNvGraphicFramePr>
          <p:nvPr/>
        </p:nvGraphicFramePr>
        <p:xfrm>
          <a:off x="785786" y="1330666"/>
          <a:ext cx="8215370" cy="5455920"/>
        </p:xfrm>
        <a:graphic>
          <a:graphicData uri="http://schemas.openxmlformats.org/drawingml/2006/table">
            <a:tbl>
              <a:tblPr firstRow="1" bandRow="1">
                <a:tableStyleId>{5C22544A-7EE6-4342-B048-85BDC9FD1C3A}</a:tableStyleId>
              </a:tblPr>
              <a:tblGrid>
                <a:gridCol w="4107685"/>
                <a:gridCol w="410768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TOPIC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KEY CONCEPTS</a:t>
                      </a:r>
                    </a:p>
                  </a:txBody>
                  <a:tcPr/>
                </a:tc>
              </a:tr>
              <a:tr h="370840">
                <a:tc>
                  <a:txBody>
                    <a:bodyPr/>
                    <a:lstStyle/>
                    <a:p>
                      <a:r>
                        <a:rPr lang="en-US" sz="2000" dirty="0" smtClean="0"/>
                        <a:t>App API</a:t>
                      </a:r>
                      <a:endParaRPr lang="en-US" sz="2000" dirty="0"/>
                    </a:p>
                  </a:txBody>
                  <a:tcPr/>
                </a:tc>
                <a:tc>
                  <a:txBody>
                    <a:bodyPr/>
                    <a:lstStyle/>
                    <a:p>
                      <a:r>
                        <a:rPr lang="en-US" sz="2000" dirty="0" smtClean="0"/>
                        <a:t>A useful design approach to building cloud-based mobile apps is to design the API for the app first and then connect the app afterward. This makes development much faster and allows you to test your server-side code in isolation. You also gain a stand-alone API for your app that third parties can use.</a:t>
                      </a:r>
                      <a:endParaRPr lang="en-US" sz="2000" dirty="0"/>
                    </a:p>
                  </a:txBody>
                  <a:tcPr/>
                </a:tc>
              </a:tr>
              <a:tr h="370840">
                <a:tc>
                  <a:txBody>
                    <a:bodyPr/>
                    <a:lstStyle/>
                    <a:p>
                      <a:r>
                        <a:rPr lang="en-US" sz="2000" dirty="0" smtClean="0"/>
                        <a:t>Unit testing versus acceptance testing</a:t>
                      </a:r>
                      <a:endParaRPr lang="en-US" sz="2000" dirty="0"/>
                    </a:p>
                  </a:txBody>
                  <a:tcPr/>
                </a:tc>
                <a:tc>
                  <a:txBody>
                    <a:bodyPr/>
                    <a:lstStyle/>
                    <a:p>
                      <a:r>
                        <a:rPr lang="en-US" sz="2000" dirty="0" smtClean="0"/>
                        <a:t>When you unit test software, you test its functionality without reference to external resources. With acceptance testing, you test software as if you are in an operation environment, and you rely on external resources, such as third-party web services.</a:t>
                      </a:r>
                      <a:endParaRPr lang="en-US" sz="20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
        <p:nvSpPr>
          <p:cNvPr id="4" name="Subtitle 3"/>
          <p:cNvSpPr>
            <a:spLocks noGrp="1"/>
          </p:cNvSpPr>
          <p:nvPr>
            <p:ph type="subTitle" idx="13"/>
          </p:nvPr>
        </p:nvSpPr>
        <p:spPr/>
        <p:txBody>
          <a:bodyPr/>
          <a:lstStyle/>
          <a:p>
            <a:endParaRPr lang="id-ID"/>
          </a:p>
        </p:txBody>
      </p:sp>
      <p:graphicFrame>
        <p:nvGraphicFramePr>
          <p:cNvPr id="5" name="Content Placeholder 5"/>
          <p:cNvGraphicFramePr>
            <a:graphicFrameLocks/>
          </p:cNvGraphicFramePr>
          <p:nvPr/>
        </p:nvGraphicFramePr>
        <p:xfrm>
          <a:off x="771556" y="1628775"/>
          <a:ext cx="8229600" cy="44500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TOPIC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KEY CONCEPTS</a:t>
                      </a:r>
                    </a:p>
                  </a:txBody>
                  <a:tcPr/>
                </a:tc>
              </a:tr>
              <a:tr h="370840">
                <a:tc>
                  <a:txBody>
                    <a:bodyPr/>
                    <a:lstStyle/>
                    <a:p>
                      <a:r>
                        <a:rPr lang="en-US" sz="2000" dirty="0" smtClean="0"/>
                        <a:t>Stream buffering</a:t>
                      </a:r>
                      <a:endParaRPr lang="en-US" sz="2000" dirty="0"/>
                    </a:p>
                  </a:txBody>
                  <a:tcPr/>
                </a:tc>
                <a:tc>
                  <a:txBody>
                    <a:bodyPr/>
                    <a:lstStyle/>
                    <a:p>
                      <a:r>
                        <a:rPr lang="en-US" sz="2000" dirty="0" smtClean="0"/>
                        <a:t>Due to the way in which Node handles incoming data, it is sometimes necessary to create a temporary buff </a:t>
                      </a:r>
                      <a:r>
                        <a:rPr lang="en-US" sz="2000" dirty="0" err="1" smtClean="0"/>
                        <a:t>er</a:t>
                      </a:r>
                      <a:r>
                        <a:rPr lang="en-US" sz="2000" dirty="0" smtClean="0"/>
                        <a:t> to store incoming data until you are ready to connect your callbacks. You can do this by using an object that stores the cached data and routes data events to your actual callbacks later. Stream buff </a:t>
                      </a:r>
                      <a:r>
                        <a:rPr lang="en-US" sz="2000" dirty="0" err="1" smtClean="0"/>
                        <a:t>ering</a:t>
                      </a:r>
                      <a:r>
                        <a:rPr lang="en-US" sz="2000" dirty="0" smtClean="0"/>
                        <a:t> is especially useful when you need to make asynchronous calls, such as database queries, before attaching your data event callbacks.</a:t>
                      </a:r>
                      <a:endParaRPr lang="en-US" sz="20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
        <p:nvSpPr>
          <p:cNvPr id="4" name="Subtitle 3"/>
          <p:cNvSpPr>
            <a:spLocks noGrp="1"/>
          </p:cNvSpPr>
          <p:nvPr>
            <p:ph type="subTitle" idx="13"/>
          </p:nvPr>
        </p:nvSpPr>
        <p:spPr/>
        <p:txBody>
          <a:bodyPr/>
          <a:lstStyle/>
          <a:p>
            <a:endParaRPr lang="id-ID"/>
          </a:p>
        </p:txBody>
      </p:sp>
      <p:graphicFrame>
        <p:nvGraphicFramePr>
          <p:cNvPr id="5" name="Content Placeholder 5"/>
          <p:cNvGraphicFramePr>
            <a:graphicFrameLocks/>
          </p:cNvGraphicFramePr>
          <p:nvPr/>
        </p:nvGraphicFramePr>
        <p:xfrm>
          <a:off x="785786" y="1459248"/>
          <a:ext cx="8229600" cy="45415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TOPIC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KEY CONCEPTS</a:t>
                      </a:r>
                    </a:p>
                  </a:txBody>
                  <a:tcPr/>
                </a:tc>
              </a:tr>
              <a:tr h="370840">
                <a:tc>
                  <a:txBody>
                    <a:bodyPr/>
                    <a:lstStyle/>
                    <a:p>
                      <a:r>
                        <a:rPr lang="en-US" sz="2000" dirty="0" smtClean="0"/>
                        <a:t>Redundant data schemas</a:t>
                      </a:r>
                      <a:endParaRPr lang="en-US" sz="2000" dirty="0"/>
                    </a:p>
                  </a:txBody>
                  <a:tcPr/>
                </a:tc>
                <a:tc>
                  <a:txBody>
                    <a:bodyPr/>
                    <a:lstStyle/>
                    <a:p>
                      <a:r>
                        <a:rPr lang="en-US" sz="2000" dirty="0" smtClean="0"/>
                        <a:t>When you are building large-scale systems, it is more important to store data where you need it for performance reasons than to make sure that there is only one consistent version of the data in the entire system.</a:t>
                      </a:r>
                      <a:endParaRPr lang="en-US" sz="2000" dirty="0"/>
                    </a:p>
                  </a:txBody>
                  <a:tcPr/>
                </a:tc>
              </a:tr>
              <a:tr h="370840">
                <a:tc>
                  <a:txBody>
                    <a:bodyPr/>
                    <a:lstStyle/>
                    <a:p>
                      <a:r>
                        <a:rPr lang="en-US" sz="2000" dirty="0" smtClean="0"/>
                        <a:t>Custom URL schemes</a:t>
                      </a:r>
                      <a:endParaRPr lang="en-US" sz="2000" dirty="0"/>
                    </a:p>
                  </a:txBody>
                  <a:tcPr/>
                </a:tc>
                <a:tc>
                  <a:txBody>
                    <a:bodyPr/>
                    <a:lstStyle/>
                    <a:p>
                      <a:r>
                        <a:rPr lang="en-US" sz="2000" dirty="0" smtClean="0"/>
                        <a:t>It is possible to register a custom URL scheme when you install a mobile application. This allows you to launch your application from a web page when the user is using the mobile web browser.</a:t>
                      </a:r>
                      <a:endParaRPr lang="en-US" sz="2000"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377880"/>
            <a:ext cx="6837114" cy="792088"/>
          </a:xfrm>
        </p:spPr>
        <p:txBody>
          <a:bodyPr/>
          <a:lstStyle/>
          <a:p>
            <a:r>
              <a:rPr lang="en-US" dirty="0" smtClean="0"/>
              <a:t>EXERCISES</a:t>
            </a:r>
            <a:endParaRPr lang="id-ID" dirty="0"/>
          </a:p>
        </p:txBody>
      </p:sp>
      <p:sp>
        <p:nvSpPr>
          <p:cNvPr id="3" name="Content Placeholder 2"/>
          <p:cNvSpPr>
            <a:spLocks noGrp="1"/>
          </p:cNvSpPr>
          <p:nvPr>
            <p:ph idx="1"/>
          </p:nvPr>
        </p:nvSpPr>
        <p:spPr>
          <a:xfrm>
            <a:off x="1589048" y="2031652"/>
            <a:ext cx="6837114" cy="3040422"/>
          </a:xfrm>
        </p:spPr>
        <p:txBody>
          <a:bodyPr/>
          <a:lstStyle/>
          <a:p>
            <a:pPr>
              <a:buNone/>
            </a:pPr>
            <a:r>
              <a:rPr lang="en-US" dirty="0" smtClean="0"/>
              <a:t>Like more traditional databases, </a:t>
            </a:r>
            <a:r>
              <a:rPr lang="en-US" dirty="0" err="1" smtClean="0"/>
              <a:t>MongoDB</a:t>
            </a:r>
            <a:r>
              <a:rPr lang="en-US" dirty="0" smtClean="0"/>
              <a:t> also allows you to specify indexes to be built on particular fields. This speeds up query time enormously and is a vital element of any production database. Analyze the queries that are used in the </a:t>
            </a:r>
            <a:r>
              <a:rPr lang="en-US" dirty="0" err="1" smtClean="0"/>
              <a:t>Lifestream</a:t>
            </a:r>
            <a:r>
              <a:rPr lang="en-US" dirty="0" smtClean="0"/>
              <a:t> server code to determine which indexes you should define. Refer to the documentation at mongodb.org for the commands to create an index.</a:t>
            </a:r>
          </a:p>
          <a:p>
            <a:pPr>
              <a:buNone/>
            </a:pP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1377880"/>
            <a:ext cx="6837114" cy="792088"/>
          </a:xfrm>
        </p:spPr>
        <p:txBody>
          <a:bodyPr/>
          <a:lstStyle/>
          <a:p>
            <a:r>
              <a:rPr lang="id-ID" dirty="0" smtClean="0">
                <a:latin typeface="Tahoma" pitchFamily="34" charset="0"/>
                <a:cs typeface="Tahoma" pitchFamily="34" charset="0"/>
              </a:rPr>
              <a:t>References</a:t>
            </a:r>
            <a:endParaRPr lang="id-ID" dirty="0"/>
          </a:p>
        </p:txBody>
      </p:sp>
      <p:sp>
        <p:nvSpPr>
          <p:cNvPr id="3" name="Content Placeholder 2"/>
          <p:cNvSpPr>
            <a:spLocks noGrp="1"/>
          </p:cNvSpPr>
          <p:nvPr>
            <p:ph idx="1"/>
          </p:nvPr>
        </p:nvSpPr>
        <p:spPr>
          <a:xfrm>
            <a:off x="1589048" y="2031652"/>
            <a:ext cx="6837114" cy="3040422"/>
          </a:xfrm>
        </p:spPr>
        <p:txBody>
          <a:bodyPr/>
          <a:lstStyle/>
          <a:p>
            <a:pPr lvl="0"/>
            <a:r>
              <a:rPr lang="en-AU" dirty="0" smtClean="0"/>
              <a:t>Rodger, Richard. (2012). </a:t>
            </a:r>
            <a:r>
              <a:rPr lang="en-AU" b="1" dirty="0" smtClean="0"/>
              <a:t>Beginning Mobile Application Development in the Cloud</a:t>
            </a:r>
            <a:r>
              <a:rPr lang="en-AU" i="1" dirty="0" smtClean="0"/>
              <a:t>, </a:t>
            </a:r>
            <a:r>
              <a:rPr lang="en-AU" dirty="0" smtClean="0"/>
              <a:t>Chapter 10 : </a:t>
            </a:r>
            <a:r>
              <a:rPr lang="en-US" dirty="0" smtClean="0"/>
              <a:t>Building a Photo-Blogging App</a:t>
            </a:r>
          </a:p>
          <a:p>
            <a:pPr lvl="0"/>
            <a:r>
              <a:rPr lang="en-AU" dirty="0" smtClean="0"/>
              <a:t>O'Reilly Webcast: Introduction to </a:t>
            </a:r>
            <a:r>
              <a:rPr lang="en-AU" dirty="0" err="1" smtClean="0"/>
              <a:t>MongoDB</a:t>
            </a:r>
            <a:r>
              <a:rPr lang="en-AU" dirty="0" smtClean="0"/>
              <a:t> : </a:t>
            </a:r>
            <a:r>
              <a:rPr lang="en-AU" u="sng" dirty="0" smtClean="0">
                <a:hlinkClick r:id="rId2"/>
              </a:rPr>
              <a:t>http://www.youtube.com/watch?v=w5qr4sx5Vt0</a:t>
            </a:r>
            <a:endParaRPr lang="en-US" dirty="0" smtClean="0"/>
          </a:p>
          <a:p>
            <a:pPr lvl="0"/>
            <a:r>
              <a:rPr lang="en-AU" dirty="0" err="1" smtClean="0"/>
              <a:t>MongoDB</a:t>
            </a:r>
            <a:r>
              <a:rPr lang="en-AU" dirty="0" smtClean="0"/>
              <a:t> Tutorial 1 What is </a:t>
            </a:r>
            <a:r>
              <a:rPr lang="en-AU" dirty="0" err="1" smtClean="0"/>
              <a:t>MongoDB</a:t>
            </a:r>
            <a:r>
              <a:rPr lang="en-AU" dirty="0" smtClean="0"/>
              <a:t>? : </a:t>
            </a:r>
            <a:r>
              <a:rPr lang="en-AU" u="sng" dirty="0" smtClean="0">
                <a:hlinkClick r:id="rId3"/>
              </a:rPr>
              <a:t>http://www.youtube.com/watch?v=liQzIsFnCr0</a:t>
            </a:r>
            <a:endParaRPr lang="en-US" smtClean="0"/>
          </a:p>
          <a:p>
            <a:pPr>
              <a:buNone/>
            </a:pP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04" y="3065540"/>
            <a:ext cx="6837114" cy="792088"/>
          </a:xfrm>
        </p:spPr>
        <p:txBody>
          <a:bodyPr>
            <a:noAutofit/>
          </a:bodyPr>
          <a:lstStyle/>
          <a:p>
            <a:r>
              <a:rPr lang="id-ID" sz="7200" dirty="0" smtClean="0"/>
              <a:t>TERIMA KASIH</a:t>
            </a:r>
            <a:endParaRPr lang="id-ID" sz="7200" dirty="0"/>
          </a:p>
        </p:txBody>
      </p:sp>
    </p:spTree>
  </p:cSld>
  <p:clrMapOvr>
    <a:masterClrMapping/>
  </p:clrMapOvr>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TemplateBM</Template>
  <TotalTime>250</TotalTime>
  <Words>426</Words>
  <Application>Microsoft Office PowerPoint</Application>
  <PresentationFormat>On-screen Show (4:3)</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TemplateBM</vt:lpstr>
      <vt:lpstr>Building a Photo-Blogging App</vt:lpstr>
      <vt:lpstr>Subtopics</vt:lpstr>
      <vt:lpstr>Slide 3</vt:lpstr>
      <vt:lpstr>Slide 4</vt:lpstr>
      <vt:lpstr>Slide 5</vt:lpstr>
      <vt:lpstr>EXERCISES</vt:lpstr>
      <vt:lpstr>References</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Early Phases of Marketing Research</dc:title>
  <dc:creator>Sonya Rapinta Manalu</dc:creator>
  <cp:lastModifiedBy>Sonya Rapinta Manalu</cp:lastModifiedBy>
  <cp:revision>42</cp:revision>
  <dcterms:created xsi:type="dcterms:W3CDTF">2015-04-22T03:36:33Z</dcterms:created>
  <dcterms:modified xsi:type="dcterms:W3CDTF">2015-06-17T08:07:40Z</dcterms:modified>
</cp:coreProperties>
</file>