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390" r:id="rId3"/>
    <p:sldId id="394" r:id="rId4"/>
    <p:sldId id="374" r:id="rId5"/>
    <p:sldId id="388" r:id="rId6"/>
    <p:sldId id="351" r:id="rId7"/>
    <p:sldId id="395" r:id="rId8"/>
    <p:sldId id="396" r:id="rId9"/>
    <p:sldId id="397" r:id="rId10"/>
    <p:sldId id="398" r:id="rId11"/>
    <p:sldId id="304" r:id="rId12"/>
    <p:sldId id="383" r:id="rId13"/>
    <p:sldId id="30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-9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62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7E7B-98BD-42E4-92E4-B9A768C81D11}" type="datetimeFigureOut">
              <a:rPr lang="en-IN" smtClean="0"/>
              <a:pPr/>
              <a:t>09-10-2023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11CF-2BB3-4E8A-9B2B-2AE621C066E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702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9C9-C824-422D-9A6F-85A6C5090F8A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78-B9C0-4079-912B-BDC085C9015E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0F31-D247-4FB2-A485-D4C65E5939BD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5E2-FFB3-456C-961B-579A4F0B31E1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4A8-D662-456A-9D56-1B4E51B97B15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2B82-EC81-4A72-B09E-7D9735CC5A73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0902-BCD9-4CD7-B59A-CFC4A0F7D84A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0545-DC55-4783-B706-9DE55E2F5311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40C3-A25A-4BBE-899B-52D4027D260F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6AB9-3751-45E7-A23C-D9D2701068F7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30D2-3134-41DF-9190-A606DDC79D1C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9DD5-FDAC-4DAB-888B-8203E8FE048C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86D6-07F3-4862-ACFE-860C85474D31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0D0E-850E-4FE3-8F21-AD6B1475C4BC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3E78-4403-4654-96B9-0A3CF5C5764F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7E60-60BC-4B4E-B293-DD669CA0088C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5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DEEA-DE20-4108-AC53-C8867B2BB58C}" type="datetime1">
              <a:rPr lang="en-IN" smtClean="0"/>
              <a:pPr/>
              <a:t>09-10-2023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876645_Whatsapp_Chat_Analyzer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876645_Whatsapp_Chat_Analy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55A02-C3CA-49BB-84C6-C7C3E6220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5" y="979279"/>
            <a:ext cx="8078787" cy="1084618"/>
          </a:xfrm>
        </p:spPr>
        <p:txBody>
          <a:bodyPr>
            <a:normAutofit/>
          </a:bodyPr>
          <a:lstStyle/>
          <a:p>
            <a:pPr algn="ctr"/>
            <a:r>
              <a:rPr lang="en-IN" sz="2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PROJECT </a:t>
            </a:r>
            <a:r>
              <a:rPr lang="en-IN" sz="2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 smtClean="0">
                <a:solidFill>
                  <a:schemeClr val="tx1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 MEDICAL DISEASE DIAGNOSIS</a:t>
            </a:r>
            <a:endParaRPr lang="en-IN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3A62AC-9590-46C9-9C9C-5D2B6FCC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5" y="2833835"/>
            <a:ext cx="8078787" cy="3089293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IN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Farooq Shaikh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Guidance of</a:t>
            </a:r>
          </a:p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Rithik Raj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Imarticus Learning, Thane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131500C-4725-4FA5-9718-874713D4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357" y="453247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855606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8727" y="757032"/>
            <a:ext cx="9094034" cy="1390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ROC Curve</a:t>
            </a:r>
          </a:p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6" name="AutoShape 2" descr="data:image/png;base64,iVBORw0KGgoAAAANSUhEUgAAAjcAAAGwCAYAAABVdURTAAAAOXRFWHRTb2Z0d2FyZQBNYXRwbG90bGliIHZlcnNpb24zLjcuMSwgaHR0cHM6Ly9tYXRwbG90bGliLm9yZy/bCgiHAAAACXBIWXMAAA9hAAAPYQGoP6dpAABRf0lEQVR4nO3de1xM+eM/8Nd0v1CuRSRi3XelWlTYZV3zYVkU2lTC5rKktVZY4WMXi9zvt7Ak9w+rXdu65JJbN2vx+bhFqKRQqZSm9+8PX/PbtjCTmU5Nr+fjMY+HOXNm5jUHzav3eZ9zZEIIASIiIiItoSN1ACIiIiJ1YrkhIiIircJyQ0RERFqF5YaIiIi0CssNERERaRWWGyIiItIqLDdERESkVfSkDlDWCgsLkZSUhKpVq0Imk0kdh4iIiJQghEBWVhasrKygo/P2sZlKV26SkpJgbW0tdQwiIiIqhfv376N+/fpvXafSlZuqVasCeLVxzMzMJE5DREREysjMzIS1tbXie/xtKl25eb0ryszMjOWGiIioglFmSgknFBMREZFWYbkhIiIircJyQ0RERFqF5YaIiIi0CssNERERaRWWGyIiItIqLDdERESkVVhuiIiISKuw3BAREZFWYbkhIiIirSJpuTl16hT69u0LKysryGQyHDx48J3PiYyMhIODA4yMjGBra4u1a9dqPigRERFVGJKWm+zsbLRp0wYrV65Uav2EhAS4urqiU6dOiIuLw7Rp0zBhwgTs27dPw0mJiIioopD0wpm9e/dG7969lV5/7dq1aNCgAZYuXQoAaNGiBaKjo7Fo0SIMHDhQQymJqLwQQiD3pVzqGESkBGN9XaUucqkJFeqq4OfOnUOPHj2KLOvZsyc2bdqEly9fQl9fv9hz8vLykJeXp7ifmZmp8ZxEpH5CCAxaew4x955KHYWIlHBtTk+YGEhTMyrUhOKUlBRYWloWWWZpaYmCggKkpaWV+Jx58+bB3NxccbO2ti6LqERUSkII5OQXFLulZ+ez2BCRUirUyA2AYkNcQogSl78WGBiIgIAAxf3MzEwWHKJyStnRmegZ3WBioFtGqYjoba5duwZPT0/o6OggMvIUTEyMAbzaLSWVClVu6tSpg5SUlCLLUlNToaenh5o1a5b4HENDQxgaGpZFPCJ6T7kv5e8sNo421VHT1ECyfflE9IoQAps3b8b48ePx4sULWFlZ4dHDRLRq1UrqaBWr3Dg5OeHw4cNFlv3+++9wdHQscb4NkbbTtgm2Ofn//7O8aXRGykmKRPRKVlYWxowZgx07dgAAevXqhW3btqF27doSJ3tF0nLz/Plz3Lp1S3E/ISEB8fHxqFGjBho0aIDAwEA8fPgQ27ZtAwD4+flh5cqVCAgIwKhRo3Du3Dls2rQJoaGhUn0EIslo+wRbEwNdySYjEtGbXb58GW5ubrhx4wZ0dXXxww8/4Ntvv4WOTvmZxivpT47o6Gh06dJFcf/13BgvLy+EhIQgOTkZiYmJiscbNWqE8PBwTJo0CatWrYKVlRWWL1/Ow8DLKW0bVShvcvLfvQunonK0qS7p/noierMpU6bgxo0bqF+/Pnbt2gUXFxepIxUjE69n5FYSmZmZMDc3R0ZGBszMzKSOo7W0fVShvNG2Cbbc9URUfj18+BCBgYFYsmTJG+e7aoIq398c86U3ep+RF20eVShvOMGWiDQpJiYGERERmDp1KgCgXr16iuki5RXLDZVInSMv2jaqUN5wlIOINEEIgZUrV2Ly5MnIz89Hq1at0LdvX6ljKYXlhkqkzCG5yuCoAhFRxfP06VP4+vriwIEDAID+/fujY8eOEqdSHsuNFnvf3Uqvvc/IC0cViIgqlgsXLmDIkCG4e/cuDAwMsGjRIowfP75C/SxnudFS6tytxENyiYgqhzVr1mDChAkoKCiAra0tdu/eDQcHB6ljqYzfWFrin6M06prQy0NyiYgqDwsLCxQUFGDw4MHYsGEDzM3NpY5UKiw3WuBdozTcrURERG+SnZ0NU1NTAMDAgQNx6tQpdOzYsUL/7Ge5KceUnTPztlEaTuglIqKSFBYW4qeffsLy5csRHR0NKysrAECnTp0kTvb+WG7KqdLOmfnnKA1HXoiI6J8eP36M4cOH47fffgMAbNu2TXEeG23AclPOvB6tKc2cGY7SEBHRu5w6dQpDhw5FUlISjIyMsHLlSowYMULqWGrFclOOvGm0Rtk5MxylISKiN5HL5Zg3bx6CgoJQWFiIFi1aYPfu3WjdurXU0dSO5aYcKenEeRyNISIidVi6dCm+//57AK8uUL1q1SrFRGJtw3JTDvx9V9Rrr0drOBpDRETq4Ofnh7CwMIwbNw5eXl5Sx9EolhuJvWlXFE+cR0RE70Mul2PHjh348ssvoaOjA1NTU5w/fx46OjpSR9M4fnuWgbcd0l3SxGGeOI+IiN5HUlIShg0bhsjISKSkpGDKlCkAUCmKDcByo3GqHNLNXVFERPS+jh49ii+//BJpaWmoUqUKrK2tpY5U5ipHhZOQslfXfj1x2MRAj8WGiIhUVlBQgMDAQPTq1QtpaWlo06YNYmJiMHToUKmjlTmO3JShtx3SzdEaIiIqrQcPHmDo0KE4c+YMAGDMmDEIDg6GkZGRxMmkwXJThjhJmIiINCElJQUXLlyAmZkZNmzYADc3N6kjSYrftERERBWQEEIx4u/o6Iiff/4ZDg4OaNy4scTJpMc5N0RERBXM3bt30aVLF8TFxSmWubm5sdj8H5YbDRFCICe/oMiJ+YiIiN7XwYMH0bZtW0RGRuKrr76CEELqSOUOd0tpQGmv6E1ERPQm+fn5mDJlCpYtWwYAaN++PXbt2sWDUUrAkRsNeNM1onhiPiIiKo07d+7AxcVFUWy++eYbnDp1Cg0bNpQ2WDnFkRsN44n5iIjofVy/fh0dOnRAZmYmatSoga1bt+Jf//qX1LHKNZYbDePh30RE9D6aNWuGDh06IDs7G6GhoZXyjMOq4rcuERFROXPr1i1YWVnBxMQEOjo6CAsLg6mpKfT19aWOViFwzg0REVE5EhoairZt22LChAmKZdWqVWOxUQHLDRERUTmQm5uLUaNGYdiwYXj+/Dlu3ryJ3NxcqWNVSCw3REREErt+/TratWuHjRs3QiaT4fvvv8exY8dgbGwsdbQKiXNuNIDnUyIiImVt27YNY8aMQU5ODiwtLfHzzz+jW7duUseq0Dhyo2ZCCAxee07qGEREVAE8ffoUAQEByMnJwWeffYb4+HgWGzXgyI2a5b6U41pyJgCgZV0znriPiIjeqHr16ti2bRtiYmIwbdo06OryO0MdWG40aI+fE0/cR0RECkIIbN68GbVq1cLnn38OAHB1dYWrq6vEybQLy40GsdcQEdFrWVlZGDNmDHbs2IFq1arh6tWrsLKykjqWVmK5ISIi0rDLly/Dzc0NN27cgK6uLr777jvUqVNH6lhai+WGiIhIQ4QQWLduHfz9/ZGXl4f69esjNDQUHTt2lDqaVmO5ISIi0oCCggJ4eHhg9+7dAIA+ffpg69atqFmzpsTJtB8PBSciItIAPT091KpVC3p6eli0aBEOHTrEYlNGOHJDRESkJkIIZGdno0qVKgCAxYsXY8SIEXBwcJA4WeXCkRsiIiI1ePr0KQYOHIh+/fpBLpcDAIyMjFhsJMCRGyIiovd08eJFuLu74+7du9DX18elS5fQoUMHqWNVWhy5ISIiKiUhBIKDg+Hi4oK7d+/C1tYWUVFRLDYS48gNERFRKTx58gTe3t44fPgwAGDQoEHYuHEjzM3NJU5GHLkhIiIqhWHDhuHw4cMwNDTE6tWrsXv3bhabcoIjN0RERKWwcOFCpKSkICQkBHZ2dlLHob/hyA0REZESHj9+jP379yvuf/jhh4iNjWWxKYdYboiIiN7h1KlTsLOzg7u7O86fP69YrqPDr9HyiH8rREREbyCXyzF37lx06dIFSUlJaNKkieIEfVR+cc4NERFRCR49egQPDw8cO3YMADB8+HCsWrWK5aYCYLkhIiL6h+PHj2PYsGF49OgRTExMsGrVKnh7e0sdi5TEckNERPQPV65cwaNHj9CqVSvs3r0bLVu2lDoSqYDlhoiICK/ONiyTyQAAEyZMgL6+Pry9vWFiYiJxMlIVJxQTEVGl9/vvv6Nz587IysoCAMhkMowdO5bFpoJiuSEiokqroKAA06ZNQ8+ePXHmzBnMnz9f6kikBtwtRUREldKDBw8wdOhQnDlzBgDg5+eH77//XuJUpA4sN0REVOkcOXIEXl5eSE9PR9WqVbFx40a4ublJHYvURPLdUqtXr0ajRo1gZGQEBwcHnD59+q3r79ixA23atIGJiQnq1q0LHx8fpKenl1FaIiKq6DZv3ox//etfSE9Ph729PeLi4lhstIyk5SYsLAz+/v6YPn064uLi0KlTJ/Tu3RuJiYklrn/mzBkMHz4cvr6+uHr1Kvbs2YNLly5h5MiRZZyciIgqqj59+qBu3br4+uuvERUVhcaNG0sdidRM0nITHBwMX19fjBw5Ei1atMDSpUthbW2NNWvWlLj++fPn0bBhQ0yYMAGNGjVCx44d8dVXXyE6OvqN75GXl4fMzMwiNyIiqlzi4+MVf7a0tMRff/2F5cuXw9DQULpQpDGSlZv8/HzExMSgR48eRZb36NEDUVFRJT7H2dkZDx48QHh4OIQQePToEfbu3Ys+ffq88X3mzZsHc3Nzxc3a2lqtn4OIiMqv/Px8+Pv7o23btggNDVUsr1GjhoSpSNMkKzdpaWmQy+WwtLQsstzS0hIpKSklPsfZ2Rk7duyAu7s7DAwMUKdOHVSrVg0rVqx44/sEBgYiIyNDcbt//75aPwcREZVPd+7cgYuLC5YtWwYAuH79usSJqKxIPqH49dkgX/v7GSL/6dq1a5gwYQJmzpyJmJgY/Pbbb0hISICfn98bX9/Q0BBmZmZFbkREpN327t2Ltm3bIjo6GtWrV8ehQ4cwZ84cqWNRGZHsUPBatWpBV1e32ChNampqsdGc1+bNmwcXFxd8++23AICPPvoIpqam6NSpE+bOnYu6detqPDcREZVfL168wDfffIPVq1cDeDXiHxoaigYNGkicjMqSZCM3BgYGcHBwQERERJHlERERcHZ2LvE5OTk50NEpGllXVxfAqxEfIiKq3KKiohTF5rvvvsPJkydZbCohSU/iFxAQAE9PTzg6OsLJyQnr169HYmKiYjdTYGAgHj58iG3btgEA+vbti1GjRmHNmjXo2bMnkpOT4e/vj3bt2sHKykrKj0JEROVA165dMXfuXNjb26N3795SxyGJSFpu3N3dkZ6ejjlz5iA5ORmtW7dGeHg4bGxsAADJyclFznnj7e2NrKwsrFy5Et988w2qVauGrl27YsGCBVJ9BCIiklBubi6mTZsGf39/xXfH9OnTJU5FUpOJSrY/JzMzE+bm5sjIyNDI5OKc/AK0nHkUAHBtTk+YGPAKF0REmvDf//4Xbm5uuHLlClxcXHD69Ok3HpBCFZ8q39+SHy1FRESkqm3btsHBwQFXrlyBhYUFZs2axWJDCiw3RERUYWRnZ8PHxwdeXl7IyclB165dER8fj27dukkdjcoR7jMhIqIK4d69e3B1dcW1a9ego6ODoKAgTJ8+XXHULNFrLDdERFQhWFpaQl9fH3Xr1sXOnTvx6aefSh2JyimWGyIiKreeP38OY2Nj6OrqwsjICPv370eVKlVgYWEhdTQqxzjnhoiIyqXLly/DwcEBc+fOVSyztbVlsaF3YrkhIqJyRQiBdevWoX379rhx4wY2b96M7OxsqWNRBcJyQ0RE5UZmZiaGDh0KPz8/5OXlwdXVFTExMTA1NZU6GlUgLDdERFQuxMbGwt7eHmFhYdDT08PChQtx+PBh1KpVS+poVMFwQjEREUkuMzMTXbt2RUZGBho0aICwsDB06NBB6lhUQXHkhoiIJGdmZoaFCxfi888/R1xcHIsNvReWGyIiksTFixdx6dIlxf2RI0fiwIEDqFGjhoSpSBuw3BARUZkSQiA4OBguLi4YPHgwnj59CgCQyWS8PhSpBefcEBFRmXny5Am8vb1x+PBhAICjoyN0dPh7NqkX/0UREVGZiIqKgp2dHQ4fPgwDAwOsWrUKe/bsgbm5udTRSMuw3BARkUYVFhbip59+QufOnXH//n00adIE58+fx9ixY7kbijSC5YaIiDRKJpPh7NmzkMvlGDJkCGJiYtC2bVupY5EW45wbIiLSCCGEYpLwli1bcPjwYQwfPpyjNaRxHLkhIiK1KiwsxA8//AAfHx8IIQAANWrUgJeXF4sNlQmO3BARkdo8evQInp6eiIiIAAB4eXmhS5cuEqeiyoYjN0REpBbHjx+HnZ0dIiIiYGxsjM2bN+PTTz+VOhZVQiw3RET0XuRyOWbNmoVu3bohJSUFLVu2RHR0NHx8fLgbiiTB3VJERPRePD09ERoaCgAYMWIEVqxYARMTE4lTUWXGkRsiInovvr6+MDMzw/bt27Fp0yYWG5IcR26IiEglBQUFuHr1Ktq0aQMA+Oyzz3D37l1Ur15d4mREr3DkhoiIlPbgwQN07doVnTp1wq1btxTLWWyoPGG5ISIipYSHh8POzg6nT58GgCLlhqg8YbkhIqK3evnyJaZMmYI+ffogPT0d9vb2iI2NRa9evaSORlQizrkhIqI3SkxMxJAhQ3Du3DkAwPjx47Fo0SIYGhpKnIzozVhuiIjojdavX49z587B3NwcmzZtwsCBA6WORPROLDdERPRGM2fORFpaGr777js0atRI6jhESuGcGyIiUkhISMCYMWPw8uVLAICBgQHWrl3LYkMVCkduiIgIALBv3z74+voiIyMDFhYWmD17ttSRiEqlVCM3BQUF+OOPP7Bu3TpkZWUBAJKSkvD8+XO1hiMiIs178eIFxo8fj0GDBiEjIwNOTk7w9fWVOhZRqak8cnPv3j306tULiYmJyMvLQ/fu3VG1alX89NNPePHiBdauXauJnEREpAG3bt2Cm5sb4uLiAABTpkzB3Llzoa+vL3EyotJTeeRm4sSJcHR0xNOnT2FsbKxYPmDAABw7dkyt4YiISHPCw8Nhb2+PuLg41KxZE0eOHMGCBQtYbKjCU3nk5syZMzh79iwMDAyKLLexscHDhw/VFoyIiDSrcePGKCwsRKdOnbBz507Ur19f6khEaqFyuSksLIRcLi+2/MGDB6hatapaQhERkWY8e/YM1apVAwA0a9YMp0+fxocffgg9PR5fQtpD5d1S3bt3x9KlSxX3ZTIZnj9/jqCgILi6uqozGxERqdHPP/8MGxsbREZGKpa1bduWxYa0jsrlZsmSJYiMjETLli3x4sULDBs2DA0bNsTDhw+xYMECTWQkIqL3kJOTgxEjRsDT0xOZmZlYv3691JGINErlum5lZYX4+Hjs2rULMTExKCwshK+vLzw8PIpMMCYiIuldvXoVbm5uuHbtGmQyGYKCgjBjxgypYxFplMrl5tSpU3B2doaPjw98fHwUywsKCnDq1Cl07txZrQGJiEh1QgiEhIRg3LhxyM3NRZ06dbBz50506dJF6mhEGqfybqkuXbrgyZMnxZZnZGTwPw0RUTlx4sQJjBgxArm5uejevTsuX77Mn9FUaag8ciOEgEwmK7Y8PT0dpqamaglFRETvp0uXLvDw8EDLli0xdepU6OjwUoJUeShdbr744gsAr46O8vb2hqGhoeIxuVyOP//8E87OzupPSERE7ySEwPbt29G3b19Ur14dMpkM27dvL/GXUSJtp3S5MTc3B/DqP1DVqlWLTB42MDBAhw4dMGrUKPUnJCKit8rMzMRXX32FXbt2YcCAAdi3bx9kMhmLDVVaSpebLVu2AAAaNmyIyZMncxcUEVE5EBcXBzc3N9y6dQu6urpwcnJ64/QBospC5Tk3QUFBmshBREQqEEJg9erVCAgIQH5+Pho0aIBdu3bByclJ6mhEkivVaSn37t2L3bt3IzExEfn5+UUei42NVUswIiIq2bNnzzBy5Ejs27cPANCvXz9s2bIFNWrUkDgZUfmg8vT55cuXw8fHBxYWFoiLi0O7du1Qs2ZN3LlzB71799ZERiIi+hu5XI6LFy9CX18fS5YswcGDB1lsiP5G5ZGb1atXY/369Rg6dCi2bt2KKVOmwNbWFjNnzizx/DdERPT+hBAAXh2xWrNmTezZswc6Ojr4+OOPJU5GVP6oPHKTmJioOOTb2NgYWVlZAABPT0+EhoaqNx0REeHJkyfo37+/4sAOAGjfvj2LDdEbqFxu6tSpg/T0dACAjY0Nzp8/DwBISEhQ/GZBRETqce7cObRt2xaHDh3CN998g8zMTKkjEZV7Kpebrl274vDhwwAAX19fTJo0Cd27d4e7uzsGDBig9oBERJVRYWEhFi5ciM6dOyMxMRGNGzfGsWPHYGZmJnU0onJP5Tk369evR2FhIQDAz88PNWrUwJkzZ9C3b1/4+fmpPSARUWWTlpYGLy8vhIeHAwDc3d2xfv16FhsiJalcbnR0dIpco8TNzQ1ubm4AgIcPH6JevXrqS0dEVMk8f/4cDg4OSExMhKGhIZYvX45Ro0bxpHxEKlDLldRSUlLw9ddfo0mTJio/d/Xq1WjUqBGMjIzg4OCA06dPv3X9vLw8TJ8+HTY2NjA0NETjxo2xefPm0kYnIipXqlSpAi8vLzRr1gwXL17E6NGjWWyIVKR0uXn27Bk8PDxQu3ZtWFlZYfny5SgsLMTMmTNha2uL8+fPq1wywsLC4O/vj+nTpyMuLg6dOnVC7969kZiY+MbnuLm54dixY9i0aRP+97//ITQ0FM2bN1fpfYmIypPU1FTcvXtXcX/mzJmIjo7GRx99JF0oogpMJpQ8xGns2LE4fPgw3N3d8dtvv+H69evo2bMnXrx4gaCgIHzyyScqv3n79u1hb2+PNWvWKJa1aNEC/fv3x7x584qt/9tvv2HIkCG4c+eO0iesysvLQ15enuJ+ZmYmrK2tkZGRoZH91zn5BWg58ygA4NqcnjAxKNVJoImokjhx4gSGDRsGKysrREVFwdDQUOpIROVSZmYmzM3Nlfr+Vnrk5siRI9iyZQsWLVqEQ4cOQQiBpk2b4vjx46UqNvn5+YiJiUGPHj2KLO/RoweioqJKfM6hQ4fg6OiIn376CfXq1UPTpk0xefJk5ObmvvF95s2bB3Nzc8XN2tpa5axEROoml8sxe/ZsdOvWDSkpKXjx4gVSU1OljkWkFZQeVkhKSkLLli0BALa2tjAyMsLIkSNL/cZpaWmQy+WwtLQsstzS0hIpKSklPufOnTs4c+YMjIyMcODAAaSlpWHs2LF48uTJG3eJBQYGIiAgQHH/9cgNEZFUkpOT8eWXX+L48eMAAB8fH6xYsQKmpqYSJyPSDkqXm8LCQujr6yvu6+rqquU/4j8nygkh3jh5rrCwEDKZDDt27IC5uTkAIDg4GIMGDcKqVatgbGxc7DmGhoYc5iWiciMiIgJffvklUlNTYWpqijVr1sDT01PqWERaRelyI4SAt7e3oii8ePECfn5+xQrO/v37lXq9WrVqQVdXt9goTWpqarHRnNfq1q2LevXqKYoN8GqOjhACDx48wAcffKDsxyEiKnNCCMycOROpqan48MMPsXv3bh4QQaQBSs+58fLygoWFhWLuypdffgkrK6si81n+XjrexcDAAA4ODoiIiCiyPCIiQnHtqn9ycXFBUlISnj9/rlh248YN6OjooH79+kq/NxGRFGQyGXbu3ImJEyfiwoULLDZEGqL00VKaEBYWBk9PT6xduxZOTk5Yv349NmzYgKtXr8LGxgaBgYF4+PAhtm3bBuDVya1atGiBDh06YPbs2UhLS8PIkSPxySefYMOGDUq9pyqzrUuDR0sR0d/9+uuvuHz5MqZOnSp1FKIKTZXvb0m/ed3d3ZGeno45c+YgOTkZrVu3Rnh4OGxsbAC8mnT393PeVKlSBREREfj666/h6OiImjVrws3NDXPnzpXqIxARlejly5eYMWMGfvrpJwCAk5NTqY4sJSLVSTpyIwWO3BCRpiUmJmLIkCE4d+4cAGDcuHFYtGgRjIyMJE5GVHFVmJEbIiJtc+jQIXh7e+Pp06cwNzfHpk2bMHDgQKljEVUqarm2FBERATNmzMDnn3+Op0+f4uOPP0ZsbCyLDZEEWG6IiNSkWbNmAAB/f3+cOXMGtra2EiciqpxKVW62b98OFxcXWFlZ4d69ewCApUuX4j//+Y9awxERlXdPnz5V/NnT0xMxMTFYsmQJDAwMJExFVLmpXG7WrFmDgIAAuLq64tmzZ5DL5QCAatWqYenSperOR0RULuXl5eHrr7/Ghx9+iMePHyuW29vbS5iKiIBSlJsVK1Zgw4YNmD59OnR1dRXLHR0dceXKFbWGIyIqj27dugVnZ2esXLkSDx8+xJEjR6SORER/o3K5SUhIQNu2bYstNzQ0RHZ2tlpCERGVV7t374a9vT1iY2NRs2ZN/PLLL/D29pY6FhH9jcrlplGjRoiPjy+2/Ndff1VcNZyISNvk5ubCz88P7u7uyMrKQseOHREfH48+ffpIHY2I/kHl89x8++23GDduHF68eAEhBC5evIjQ0FDMmzcPGzdu1ERGIiLJzZkzB+vWrYNMJkNgYCBmz54NPT2eKoyoPFL5f6aPjw8KCgowZcoU5OTkYNiwYahXrx6WLVuGIUOGaCIjEZHkpk6disjISMyaNQs9evSQOg4RvUWpfu0YNWoURo0ahbS0NBQWFsLCwkLduYiIJJWTk4OtW7fCz88PMpkM5ubmOHv2LGQymdTRiOgdVJ5zM3v2bNy+fRsAUKtWLRYbItI6165dQ7t27TB27FisXr1asZzFhqhiULnc7Nu3D02bNkWHDh2wcuXKIud3ICKq6EJCQvDxxx/j6tWrqFOnDlq0aCF1JCJSkcrl5s8//8Sff/6Jrl27Ijg4GPXq1YOrqyt27tyJnJwcTWQkItK458+fw8vLCz4+PsjJyUG3bt0QHx+Prl27Sh2NiFRUqssvtGrVCj/++CPu3LmDEydOoFGjRvD390edOnXUnY+ISOOuXLmCjz/+GNu2bYOOjg7mzp2Lo0ePwtLSUupoRFQK730co6mpKYyNjWFgYICsrCx1ZCIiKlMZGRm4efMmrKysEBoais6dO0sdiYjeQ6lGbhISEvDDDz+gZcuWcHR0RGxsLGbNmoWUlBR15yMi0gghhOLPHTt2xK5duxAfH89iQ6QFVC43Tk5OaNKkCfbs2QMfHx/cu3cPx48fx8iRI2Fubq6JjEREahUXFwd7e3tcu3ZNsWzQoEGoXbu2hKmISF1U3i3VpUsXbNy4Ea1atdJEngpNCIGcfLnUMYjoDYQQWLNmDSZNmoT8/Hx88803+PXXX6WORURqpnK5+fHHHzWRo8ITQmDQ2nOIufdU6ihEVIKMjAyMHDkSe/fuBQD07dsXW7ZskTgVEWmCUuUmICAA//73v2FqaoqAgIC3rhscHKyWYBVN7kt5kWLjaFMdxvq6EiYioteio6Ph5uaGhIQE6OvrY8GCBfD39+dJ+Yi0lFLlJi4uDi9fvlT8md4uekY31DQ14A9OonLg3Llz+OSTT/Dy5Us0bNgQYWFhaNeundSxiEiDlCo3J06cKPHPVDITA10WG6Jy4uOPP0aHDh1Qu3ZtbNq0CdWqVZM6EhFpmMpHS40YMaLE89lkZ2djxIgRaglFRPQ+YmNjkZeXBwDQ09PDkSNHsHfvXhYbokpC5XKzdetW5ObmFluem5uLbdu2qSUUEVFpFBYWYtGiRWjfvj2mTJmiWF61alWOphJVIkofLZWZmQkhBIQQyMrKgpGRkeIxuVyO8PBwXiGciCSTlpYGb29vHDlyBADw6NEjyOVy6OpyYj9RZaN0ualWrRpkMhlkMhmaNm1a7HGZTIbZs2erNRwRkTLOnDmDIUOG4OHDhzA0NMSyZcswevRojtYQVVJKl5sTJ05ACIGuXbti3759qFGjhuIxAwMD2NjYwMrKSiMhiYhKUlhYiAULFuD777+HXC5H06ZNsXv3brRp00bqaEQkIaXLzSeffALg1XWlGjRowN+IiEhySUlJmD9/PuRyOTw8PLBmzRpUrVpV6lhEJDGlys2ff/6J1q1bQ0dHBxkZGbhy5cob1/3oo4/UFo6I6G3q16+PkJAQPH36FD4+Pvyli4gAKFlu7OzskJKSAgsLC9jZ2UEmkxW5ou5rMpkMcjmvrUREmiGXy/Hjjz+iXbt26NmzJwBgwIABEqciovJGqXKTkJCguFpuQkKCRgMREZUkJSUFHh4eOH78OGrVqoUbN26gevXqUscionJIqXJjY2NT4p+JiMrCH3/8AQ8PD6SmpsLU1BTBwcEsNkT0RqU6id/r80gAwJQpU1CtWjU4Ozvj3r17ag1HRJVbQUEBvv/+e/To0QOpqan48MMPER0dDU9PT6mjEVE5pnK5+fHHH2FsbAzg1QXpVq5ciZ9++gm1atXCpEmT1B6QiCqnnJwcfPbZZ5g7dy6EEBg9ejQuXLiA5s2bSx2NiMo5pQ8Ff+3+/fto0qQJAODgwYMYNGgQRo8eDRcXF3z66afqzkdElZSJiQkaNWqE2NhYbNiwAUOGDJE6EhFVECqP3FSpUgXp6ekAgN9//x3dunUDABgZGZV4zSkiImW9fPkSGRkZivurVq1CXFwciw0RqUTlkZvu3btj5MiRaNu2LW7cuIE+ffoAAK5evYqGDRuqOx8RVRL379/HkCFDYG5ujl9++QU6OjowNTVVjBQTESlL5ZGbVatWwcnJCY8fP8a+fftQs2ZNAEBMTAyGDh2q9oBEpP0OHz4MOzs7REVF4ezZs7hx44bUkYioAlN55KZatWpYuXJlseW8aCYRqSo/Px+BgYEIDg4GADg6OiIsLAy2trYSJyOiikzlcgMAz549w6ZNm3D9+nXIZDK0aNECvr6+MDc3V3c+ItJSd+/ehbu7Oy5evAgA8Pf3x/z582FoaChxMiKq6FTeLRUdHY3GjRtjyZIlePLkCdLS0rBkyRI0btwYsbGxmshIRFpGCIFBgwbh4sWLqFatGg4ePIglS5aw2BCRWqhcbiZNmoR+/frh7t272L9/Pw4cOICEhAT861//gr+/vwYiEpG2kclkWLt2LTp37oz4+Hh8/vnnUkciIi1SqpGb7777Dnp6/3+Plp6eHqZMmYLo6Gi1hiMi7XH79m3s3btXcd/R0REnT57kJV2ISO1ULjdmZmZITEwstvz+/fuoWrWqWkIRkXbZs2cP7O3t4eHhgbi4OMVymUwmYSoi0lYqlxt3d3f4+voiLCwM9+/fx4MHD7Br1y6MHDmSh4ITUREvXrzA2LFj4ebmhszMTLRr1w61a9eWOhYRaTmVj5ZatGgRZDIZhg8fjoKCAgCAvr4+xowZg/nz56s9IBFVTDdu3ICbmxsuX74MmUyGwMBAzJ49u8gubSIiTVD5p4yBgQGWLVuGefPm4fbt2xBCoEmTJjAxMdFEPiKqgHbu3InRo0cjOzsbtWvXxs8//4wePXpIHYuIKgmld0vl5ORg3LhxqFevHiwsLDBy5EjUrVsXH330EYsNERVx9+5dZGdn49NPP0V8fDyLDRGVKaVHboKCghASEgIPDw8YGRkhNDQUY8aMwZ49ezSZj4gqiMLCQujovPp9aerUqbCysoKnpyd0dXUlTkZElY3S5Wb//v3YtGmT4uq8X375JVxcXCCXy/nDi6iS27p1K9asWYPjx4/DxMQEOjo68Pb2ljoWEVVSSu+Wun//Pjp16qS4365dO+jp6SEpKUkjwYio/MvOzoaXlxe8vb1x4cIFrFu3TupIRETKj9zI5XIYGBgUfbKenuKIKSKqXK5cuQI3Nzf897//hY6ODubMmYMJEyZIHYuISPlyI4SAt7d3kWu/vHjxAn5+fjA1NVUs279/v3oTElG5IoTApk2b8PXXX+PFixewsrJCaGgoOnfuLHU0IiIAKpQbLy+vYsu+/PJLtYYhovJv/vz5mDZtGgCgd+/e2Lp1K0/MR0TlitLlZsuWLZrMQUQVhKenJ5YvX45JkyZh8uTJiiOkiIjKC8l/Kq1evRqNGjWCkZERHBwccPr0aaWed/bsWejp6cHOzk6zAYkqOSEEzp49q7hfv3593Lx5E1OmTGGxIaJySdKfTGFhYfD398f06dMRFxeHTp06oXfv3iVemPPvMjIyMHz4cHz22WdllJSocsrIyICbmxs6duyI//znP4rlVapUkTAVEdHbSVpugoOD4evri5EjR6JFixZYunQprK2tsWbNmrc+76uvvsKwYcPg5ORURkmJKp/o6GjY29tj79690NfXR3JystSRiIiUIlm5yc/PR0xMTLHTsvfo0QNRUVFvfN6WLVtw+/ZtBAUFKfU+eXl5yMzMLHIjojcTQmDZsmVwdnbGnTt30LBhQ5w5cwZ+fn5SRyMiUopk5SYtLQ1yuRyWlpZFlltaWiIlJaXE59y8eRNTp07Fjh07lL6y8Lx582Bubq64WVtbv3d2Im319OlTfPHFF/D398fLly/xxRdfIC4uDu3atZM6GhGR0kpVbrZv3w4XFxdYWVnh3r17AIClS5cW2SevLJlMVuS+EKLYMuDVSQSHDRuG2bNno2nTpkq/fmBgIDIyMhS3+/fvq5yRqLI4deoUDh48CAMDA6xYsQJ79+5FtWrVpI5FRKQSlcvNmjVrEBAQAFdXVzx79gxyuRwAUK1aNSxdulTp16lVqxZ0dXWLjdKkpqYWG80BgKysLERHR2P8+PHQ09ODnp4e5syZg8uXL0NPTw/Hjx8v8X0MDQ1hZmZW5EZEJfv8888xd+5cREVFYfz48SX+okFEVN6pXG5WrFiBDRs2YPr06UUumOno6IgrV64o/ToGBgZwcHBAREREkeURERFwdnYutr6ZmRmuXLmC+Ph4xc3Pzw/NmjVDfHw82rdvr+pHIar00tPT4e3tXWSy8PTp0+Hg4CBhKiKi96P0SfxeS0hIQNu2bYstNzQ0RHZ2tkqvFRAQAE9PTzg6OsLJyQnr169HYmKiYuJiYGAgHj58iG3btkFHRwetW7cu8nwLCwsYGRkVW05E73b27FkMGTIEDx48QGpqKsLDw6WORESkFiqXm0aNGiE+Ph42NjZFlv/6669o2bKlSq/l7u6O9PR0zJkzB8nJyWjdujXCw8MVr52cnPzOc94QkWoKCwvx008/YcaMGZDL5WjatCnmzZsndSwiIrVRudx8++23GDduHF68eAEhBC5evIjQ0FDMmzcPGzduVDnA2LFjMXbs2BIfCwkJeetzZ82ahVmzZqn8nkSV1ePHjzF8+HD89ttvAAAPDw+sWbMGVatWlTgZEZH6qFxufHx8UFBQgClTpiAnJwfDhg1DvXr1sGzZMgwZMkQTGYlIDf766y/07NkTSUlJMDY2xsqVK+Hj48NJw0SkdVQuNwAwatQojBo1CmlpaSgsLISFhYW6cxGRmjVs2BBmZmYwNzfH7t27OVeNiLRWqcrNa7Vq1VJXDiLSgPT0dFSvXh06OjqoUqUKwsPDYWFhAVNTU6mjERFpTKkmFL9tGPvOnTvvFYiI1OPYsWPw8PDA5MmTMXnyZACv/v8SEWk7lcuNv79/kfsvX75EXFwcfvvtN3z77bfqykVEpSSXyzF79mzMnTsXQgjs3LkT/v7+Sl+yhIioolP5p93EiRNLXL5q1SpER0e/dyAiKr2kpCQMGzYMkZGRAF7Nj1u2bBmLDRFVKmq7cGbv3r2xb98+db0cEano6NGjaNOmDSIjI1GlShXs3LkT69evh7GxsdTRiIjKlNp+ndu7dy9q1KihrpcjIhUkJyfj888/R15eHuzs7BAWFqbSBWaJiLSJyuWmbdu2RSYUCyGQkpKCx48fY/Xq1WoNR0TKqVu3LhYsWIAbN25g8eLFMDIykjoSEZFkVC43/fv3L3JfR0cHtWvXxqefformzZurKxcRvcORI0dQr1492NnZAXjzfDgiospGpXJTUFCAhg0bomfPnqhTp46mMhHRW+Tn52PatGlYvHgxPvjgA8TExPDyCUREf6PShGI9PT2MGTMGeXl5mspDRG9x9+5ddO7cGYsXLwYA9OnTBwYGBhKnIiIqX1Q+Wqp9+/aIi4vTRBYieouDBw+ibdu2uHDhAqpVq4aDBw9iyZIlMDQ0lDoaEVG5ovKcm7Fjx+Kbb77BgwcP4ODgUOw07h999JHawhHRqxNlTp48GcuXLwcAdOjQAbt27YKNjY3EyYiIyiely82IESOwdOlSuLu7AwAmTJigeEwmk0EIAZlMBrlcrv6URJWYjo4Orl27BgCYPHkyfvzxR+jr60ucioio/FK63GzduhXz589HQkKCJvMQ0f8pLCyEjo4OdHV18fPPPyMmJgaurq5SxyIiKveULjdCCADgUDiRhr148QIBAQGQy+VYt24dAMDS0pLFhohISSrNuXnb1cCJ6P3dvHkTbm5uiI+PBwCMGzeO89iIiFSkUrlp2rTpOwvOkydP3isQUWUVGhqK0aNH4/nz56hduza2b9/OYkNEVAoqlZvZs2fD3NxcU1mIKqXc3FxMmDABGzduBAB8+umn2LFjB6ysrCRORkRUMalUboYMGQILCwtNZSGqdIQQcHV1xcmTJyGTyfD9999j5syZ0NXVlToaEVGFpXS54XwbIvWTyWSYPHky/ve//+Hnn39G165dpY5ERFThqXy0FBG9n+zsbFy/fh2Ojo4AXl1C4ebNm8VOiElERKWj9OUXCgsLuUuK6D399ddf+Pjjj9GjRw/cu3dPsZzFhohIfVS+thQRqU4IgU2bNqFdu3a4fv06jI2N8ejRI6ljERFpJZYbIg3LysqCp6cnRo4cidzcXPTq1Qvx8fFo166d1NGIiLQSyw2RBsXHx8PR0RE7duyArq4u5s+fjyNHjqB27dpSRyMi0loqXxWciJS3adMm3LhxA/Xr18euXbvg4uIidSQiIq3HckOkQQsXLoS+vj6mT5+OmjVrSh2HiKhS4G4pIjWKiYmBr68v5HI5AMDIyAjBwcEsNkREZYjlhkgNhBBYsWIFnJ2dsXnzZixbtkzqSERElRZ3SxG9p6dPn8LX1xcHDhwAAPTv3x8+Pj4SpyIiqrw4ckP0Hi5evAh7e3scOHAABgYGWL58Ofbv34/q1atLHY2IqNLiyA1RKW3btg2+vr4oKCiAra0tdu/eDQcHB6ljERFVehy5ISolOzs76Onpwc3NDbGxsSw2RETlBEduiFSQmpqquMbaRx99hNjYWDRv3hwymUziZERE9BpHboiUUFhYiAULFqBhw4a4cOGCYnmLFi1YbIiIyhmWG6J3ePz4Mfr06YOpU6ciNzcXe/fulToSERG9BXdLEb3FqVOnMHToUCQlJcHIyAgrV67EiBEjpI5FRERvwZEbohLI5XLMnTsXXbp0QVJSElq0aIFLly7B19eXu6GIiMo5lhuiEuzbtw/ff/89CgsL4eXlhUuXLqF169ZSxyIiIiVwtxRRCQYPHoyDBw+iZ8+e8PLykjoOERGpgCM3RHi1G2rJkiXIysoCAMhkMuzcuZPFhoioAmK5oUovKSkJn332GQICAjBmzBip4xAR0XtiuaFK7ejRo7Czs0NkZCSqVKkCV1dXqSMREdF7YrmhSqmgoACBgYHo1asXHj9+jDZt2iAmJgbDhg2TOhoREb0nTiimSufhw4dwd3fH2bNnAQBjx47F4sWLYWRkJHEyIiJSB5YbqnR0dXVx69YtmJmZYePGjRg8eLDUkYiISI1YbqhSkMvl0NXVBQDUqVMH+/fvh6WlJRo3bixxMiIiUjfOuSGtd/fuXbi4uCAsLEyxzNnZmcWGiEhLsdyQVjt48CDatm2LCxcuYMqUKcjPz5c6EhERaRjLDWml/Px8+Pv7Y8CAAXj27BnatWuHyMhIGBgYSB2NiIg0jOWGtM6dO3fg4uKCZcuWAQC++eYbnD59Gg0bNpQ2GBERlQlOKCatkpqaCnt7e2RkZKBGjRoICQlB3759pY5FRERliOWGtIqFhQV8fX1x/vx57Nq1C9bW1lJHIiKiMsZyQxXezZs3YWhoiAYNGgAA5s+fDwDQ19eXMhYREUlE8jk3q1evRqNGjWBkZAQHBwecPn36jevu378f3bt3R+3atWFmZgYnJyccPXq0DNNSeRMaGgp7e3sMHToUL1++BPCq1LDYEBFVXpKWm7CwMPj7+2P69OmIi4tDp06d0Lt3byQmJpa4/qlTp9C9e3eEh4cjJiYGXbp0Qd++fREXF1fGyUlqubm5GD16NIYNG4bnz59DX18fWVlZUsciIqJyQCaEEFK9efv27WFvb481a9YolrVo0QL9+/fHvHnzlHqNVq1awd3dHTNnzlRq/czMTJibmyMjIwNmZmalyl2SnPwCtJz5ahTp2pyeMDHgHj9N+e9//4vBgwfjr7/+gkwmw4wZMzBz5kzo6XGbExFpK1W+vyX7NsjPz0dMTAymTp1aZHmPHj0QFRWl1GsUFhYiKysLNWrUeOM6eXl5yMvLU9zPzMwsXWAqF7Zt24YxY8YgJycHlpaW+Pnnn9GtWzepYxERUTki2W6ptLQ0yOVyWFpaFlluaWmJlJQUpV5j8eLFyM7Ohpub2xvXmTdvHszNzRU3Hj1TceXn52Px4sXIycnBZ599hvj4eBYbIiIqRvIJxTKZrMh9IUSxZSUJDQ3FrFmzEBYWBgsLizeuFxgYiIyMDMXt/v37752ZpGFgYIDdu3fjhx9+wNGjR1GnTh2pIxERUTkk2W6pWrVqQVdXt9goTWpqarHRnH8KCwuDr68v9uzZ887f3A0NDWFoaPjeeansCSGwefNmpKenY8qUKQCAZs2aYdq0aRInIyKi8kyykRsDAwM4ODggIiKiyPKIiAg4Ozu/8XmhoaHw9vbGzp070adPH03HJIlkZWXB09MTI0eORGBgIGJjY6WOREREFYSkh5cEBATA09MTjo6OcHJywvr165GYmAg/Pz8Ar3YpPXz4ENu2bQPwqtgMHz4cy5YtQ4cOHRSjPsbGxjA3N5fsc5B6Xb58GW5ubrhx4wZ0dXUxd+5c2NnZSR2LiIgqCEnLjbu7O9LT0zFnzhwkJyejdevWCA8Ph42NDQAgOTm5yDlv1q1bh4KCAowbNw7jxo1TLPfy8kJISEhZxyc1E0Jg/fr1mDhxIvLy8lC/fn2EhoaiY8eOUkcjIqIKRNLz3EiB57kpv3x8fBQl9V//+hdCQkJQs2ZNaUMREVG5oMr3t+RHSxG91qFDB+jp6WHRokU4dOgQiw0REZUKhxdIMkIIPHr0SHFI9+jRo/Hpp5+iWbNmEicjIqKKjCM3JImnT59i4MCBcHJywrNnzwC8OucRiw0REb0vlhsqcxcuXIC9vT0OHDiAhw8f4uzZs1JHIiIiLcJyQ2VGCIHg4GB07NgRd+/eha2tLaKioni+IiIiUivOuaEykZ6eDm9vb/zyyy8AgEGDBmHjxo08PxEREakdR26oTEydOhW//PILDA0NsXr1auzevZvFhoiINIIjN1Qm5s+fj4SEBCxatIhnGyYiIo3iyA1pxOPHj7FkyRK8PkdkzZo18ccff7DYEBGRxnHkhtTu1KlTGDp0KJKSkmBubo4RI0ZIHYmIiCoRjtyQ2sjlcsydOxddunRBUlISmjdvjo8//ljqWEREVMlw5IbU4tGjR/jyyy/xxx9/AACGDx+OVatWoUqVKhInIyKiyoblht7byZMnMWTIEDx69AgmJiZYtWoVvL29pY5FRESVFMsNvbeCggKkpqaiVatW2L17N1q2bCl1JCIiqsRYbqhUCgoKoKf36p9Pt27dcODAAXTv3h0mJiYSJyMiosqOE4pJZUePHkWLFi1w+/ZtxbLPP/+cxYaIiMoFlhtSWkFBAaZNm4ZevXrh1q1bmDNnjtSRiIiIiuFuKVLKgwcPMHToUJw5cwYA4Ofnh+DgYIlTERERFcdyQ+905MgReHl5IT09HVWrVsXGjRvh5uYmdSwiIqISsdzQW/3yyy/o27cvAMDe3h5hYWFo0qSJxKmIiIjejOWG3qpHjx5o164d2rdvj4ULF8LQ0FDqSERERG/FckPFnDhxAh07doS+vj4MDAwQGRkJIyMjqWMREREphUdLkUJ+fj78/f3RtWtXBAUFKZaz2BARUUXCkRsCANy5cwfu7u6Ijo4GALx8+RJCCMhkMomTERERqYblhrB37174+voiMzMTNWrUQEhIiGISMRERUUXD3VKV2IsXLzBu3DgMHjwYmZmZcHZ2RlxcHIsNERFVaCw3ldj9+/exdetWAMB3332HkydPokGDBhKnIiIiej/cLVWJffDBB9i8eTOqVq2K3r17Sx2HiIhILThyU4nk5ubCz88Pp06dUixzc3NjsSEiIq3CkZtK4r///S/c3Nxw5coVHDlyBDdv3uQh3kREpJU4clMJbNu2DQ4ODrhy5QosLCywefNmFhsiItJaLDdaLDs7Gz4+PvDy8kJOTg66du2K+Ph4dO/eXepoREREGsPdUlrqyZMn6NSpE65duwYdHR0EBQVh+vTp0NXVlToaERGRRrHcaKnq1aujVatWePr0KXbu3IlPP/1U6khERERlguVGizx//hxyuRzm5uaQyWTYsGED8vLyYGFhIXU0IiKiMsM5N1ri8uXLcHBwgK+vL4QQAABzc3MWGyIiqnRYbio4IQTWrVuH9u3b48aNGzh//jySk5OljkVERCQZlpsKLDMzE0OHDoWfnx/y8vLQp08fxMfHw8rKSupoREREkmG5qaBiY2Nhb2+PsLAw6OnpYeHChTh06BBq1aoldTQiIiJJcUJxBVRQUAA3Nzfcvn0bDRo0QFhYGDp06CB1LCIionKBIzcVkJ6eHkJCQjBw4EDExcWx2BAREf0NR24qiIsXLyIxMRGDBg0CAHTs2BEdO3aUOBUREVH5w5Gbck4IgSVLlqBjx47w8vLCtWvXpI5ERERUrnHkphx78uQJvL29cfjwYQBAv379eCQUERHRO3DkppyKioqCnZ0dDh8+DAMDA6xatQp79uxBtWrVpI5GRERUrrHclEOLFi1C586dcf/+fTRp0gTnz5/H2LFjIZPJpI5GRERU7rHclEPPnj2DXC7HkCFDEBMTg7Zt20odiYiIqMLgnJtyoqCgAHp6r/46Zs2aBQcHB/Tv35+jNURERCriyI3ECgsL8cMPP6Bjx47Iy8sD8Oo8NgMGDGCxISIiKgWWGwk9evQIvXr1wowZM3DhwgXs2bNH6khEREQVHsuNRI4fPw47OztERETA2NgYmzdvhoeHh9SxiIiIKjyWmzIml8sxa9YsdOvWDSkpKWjZsiWio6Ph4+PD3VBERERqwHJTxgICAjB79mwIITBixAhcunQJLVu2lDoWERGR1mC5KWMTJ05EvXr1sH37dmzatAkmJiZSRyIiItIqPBRcwwoKCnDixAl0794dAGBra4vbt2/D0NBQ4mRERETaiSM3GvTgwQN07doVPXv2xO+//65YzmJDRESkOZKXm9WrV6NRo0YwMjKCg4MDTp8+/db1IyMj4eDgACMjI9ja2mLt2rVllFQ14eHhsLOzw+nTp1GlShVkZ2dLHYmIiKhSkLTchIWFwd/fH9OnT0dcXBw6deqE3r17IzExscT1ExIS4Orqik6dOiEuLg7Tpk3DhAkTsG/fvjJO/nYzZsxAnz59kJ6eDnt7e8TGxmLAgAFSxyIiIqoUZEIIIdWbt2/fHvb29lizZo1iWYsWLdC/f3/Mmzev2PrfffcdDh06hOvXryuW+fn54fLlyzh37pxS75mZmQlzc3NkZGTAzMzs/T/E/8nJL0DLmUcBAInBAyFe5uHrr7/GwoULuRuKiIjoPany/S3ZyE1+fj5iYmLQo0ePIst79OiBqKioEp9z7ty5Yuv37NkT0dHRePnyZYnPycvLQ2ZmZpGbppmZmWPfvn1Yvnw5iw0REVEZk6zcpKWlQS6Xw9LSsshyS0tLpKSklPiclJSUEtcvKChAWlpaic+ZN28ezM3NFTdra2v1fIC3iIqKwhdffKHx9yEiIqLiJD8U/J9n5RVCvPVMvSWtX9Ly1wIDAxEQEKC4n5mZqZGCY6yvi2tzeir+TERERNKQrNzUqlULurq6xUZpUlNTi43OvFanTp0S19fT00PNmjVLfI6hoWGZ7BqSyWQwMZC8KxIREVV6ku2WMjAwgIODAyIiIoosj4iIgLOzc4nPcXJyKrb+77//DkdHR+jr62ssKxEREVUckh4KHhAQgI0bN2Lz5s24fv06Jk2ahMTERPj5+QF4tUtp+PDhivX9/Pxw7949BAQE4Pr169i8eTM2bdqEyZMnS/URiIiIqJyRdD+Ku7s70tPTMWfOHCQnJ6N169YIDw+HjY0NACA5ObnIOW8aNWqE8PBwTJo0CatWrYKVlRWWL1+OgQMHSvURiIiIqJyR9Dw3UtDUeW6IiIhIcyrEeW6IiIiINIHlhoiIiLQKyw0RERFpFZYbIiIi0iosN0RERKRVWG6IiIhIq7DcEBERkVZhuSEiIiKtwnJDREREWqXSXcb69QmZMzMzJU5CREREynr9va3MhRUqXbnJysoCAFhbW0uchIiIiFSVlZUFc3Pzt65T6a4tVVhYiKSkJFStWhUymUytr52ZmQlra2vcv3+f163SIG7nssHtXDa4ncsOt3XZ0NR2FkIgKysLVlZW0NF5+6yaSjdyo6Ojg/r162v0PczMzPgfpwxwO5cNbueywe1cdrity4YmtvO7Rmxe44RiIiIi0iosN0RERKRVWG7UyNDQEEFBQTA0NJQ6ilbjdi4b3M5lg9u57HBbl43ysJ0r3YRiIiIi0m4cuSEiIiKtwnJDREREWoXlhoiIiLQKyw0RERFpFZYbFa1evRqNGjWCkZERHBwccPr06beuHxkZCQcHBxgZGcHW1hZr164to6QVmyrbef/+/ejevTtq164NMzMzODk54ejRo2WYtuJS9d/za2fPnoWenh7s7Ow0G1BLqLqd8/LyMH36dNjY2MDQ0BCNGzfG5s2byyhtxaXqdt6xYwfatGkDExMT1K1bFz4+PkhPTy+jtBXTqVOn0LdvX1hZWUEmk+HgwYPvfI4k34OClLZr1y6hr68vNmzYIK5duyYmTpwoTE1Nxb1790pc/86dO8LExERMnDhRXLt2TWzYsEHo6+uLvXv3lnHyikXV7Txx4kSxYMECcfHiRXHjxg0RGBgo9PX1RWxsbBknr1hU3c6vPXv2TNja2ooePXqINm3alE3YCqw027lfv36iffv2IiIiQiQkJIgLFy6Is2fPlmHqikfV7Xz69Gmho6Mjli1bJu7cuSNOnz4tWrVqJfr371/GySuW8PBwMX36dLFv3z4BQBw4cOCt60v1Pchyo4J27doJPz+/IsuaN28upk6dWuL6U6ZMEc2bNy+y7KuvvhIdOnTQWEZtoOp2LknLli3F7Nmz1R1Nq5R2O7u7u4sZM2aIoKAglhslqLqdf/31V2Fubi7S09PLIp7WUHU7L1y4UNja2hZZtnz5clG/fn2NZdQ2ypQbqb4HuVtKSfn5+YiJiUGPHj2KLO/RoweioqJKfM65c+eKrd+zZ09ER0fj5cuXGstakZVmO/9TYWEhsrKyUKNGDU1E1Aql3c5btmzB7du3ERQUpOmIWqE02/nQoUNwdHTETz/9hHr16qFp06aYPHkycnNzyyJyhVSa7ezs7IwHDx4gPDwcQgg8evQIe/fuRZ8+fcoicqUh1fdgpbtwZmmlpaVBLpfD0tKyyHJLS0ukpKSU+JyUlJQS1y8oKEBaWhrq1q2rsbwVVWm28z8tXrwY2dnZcHNz00RErVCa7Xzz5k1MnToVp0+fhp4ef3QoozTb+c6dOzhz5gyMjIxw4MABpKWlYezYsXjy5Ann3bxBabazs7MzduzYAXd3d7x48QIFBQXo168fVqxYURaRKw2pvgc5cqMimUxW5L4Qotiyd61f0nIqStXt/FpoaChmzZqFsLAwWFhYaCqe1lB2O8vlcgwbNgyzZ89G06ZNyyqe1lDl33NhYSFkMhl27NiBdu3awdXVFcHBwQgJCeHozTuosp2vXbuGCRMmYObMmYiJicFvv/2GhIQE+Pn5lUXUSkWK70H++qWkWrVqQVdXt9hvAampqcVa6Wt16tQpcX09PT3UrFlTY1krstJs59fCwsLg6+uLPXv2oFu3bpqMWeGpup2zsrIQHR2NuLg4jB8/HsCrL2EhBPT09PD777+ja9euZZK9IinNv+e6deuiXr16MDc3Vyxr0aIFhBB48OABPvjgA41mrohKs53nzZsHFxcXfPvttwCAjz76CKampujUqRPmzp3LkXU1kep7kCM3SjIwMICDgwMiIiKKLI+IiICzs3OJz3Fyciq2/u+//w5HR0fo6+trLGtFVprtDLwasfH29sbOnTu5z1wJqm5nMzMzXLlyBfHx8Yqbn58fmjVrhvj4eLRv376solcopfn37OLigqSkJDx//lyx7MaNG9DR0UH9+vU1mreiKs12zsnJgY5O0a9AXV1dAP9/ZIHen2TfgxqdrqxlXh9quGnTJnHt2jXh7+8vTE1Nxd27d4UQQkydOlV4enoq1n99CNykSZPEtWvXxKZNm3gouBJU3c47d+4Uenp6YtWqVSI5OVlxe/bsmVQfoUJQdTv/E4+WUo6q2zkrK0vUr19fDBo0SFy9elVERkaKDz74QIwcOVKqj1AhqLqdt2zZIvT09MTq1avF7du3xZkzZ4Sjo6No166dVB+hQsjKyhJxcXEiLi5OABDBwcEiLi5Occh9efkeZLlR0apVq4SNjY0wMDAQ9vb2IjIyUvGYl5eX+OSTT4qsf/LkSdG2bVthYGAgGjZsKNasWVPGiSsmVbbzJ598IgAUu3l5eZV98ApG1X/Pf8dyozxVt/P169dFt27dhLGxsahfv74ICAgQOTk5ZZy64lF1Oy9fvly0bNlSGBsbi7p16woPDw/x4MGDMk5dsZw4ceKtP2/Ly/egTAiOvxEREZH24JwbIiIi0iosN0RERKRVWG6IiIhIq7DcEBERkVZhuSEiIiKtwnJDREREWoXlhoiIiLQKyw0RERFpFZYbIioiJCQE1apVkzpGqTVs2BBLly596zqzZs2CnZ1dmeQhorLHckOkhby9vSGTyYrdbt26JXU0hISEFMlUt25duLm5ISEhQS2vf+nSJYwePVpxXyaT4eDBg0XWmTx5Mo4dO6aW93uTf35OS0tL9O3bF1evXlX5dSpy2SSSAssNkZbq1asXkpOTi9waNWokdSwAr64ynpycjKSkJOzcuRPx8fHo168f5HL5e7927dq1YWJi8tZ1qlSpgpo1a773e73L3z/nkSNHkJ2djT59+iA/P1/j701UmbHcEGkpQ0ND1KlTp8hNV1cXwcHB+PDDD2Fqagpra2uMHTsWz58/f+PrXL58GV26dEHVqlVhZmYGBwcHREdHKx6PiopC586dYWxsDGtra0yYMAHZ2dlvzSaTyVCnTh3UrVsXXbp0QVBQEP766y/FyNKaNWvQuHFjGBgYoFmzZti+fXuR58+aNQsNGjSAoaEhrKysMGHCBMVjf98t1bBhQwDAgAEDIJPJFPf/vlvq6NGjMDIywrNnz4q8x4QJE/DJJ5+o7XM6Ojpi0qRJuHfvHv73v/8p1nnb38fJkyfh4+ODjIwMxQjQrFmzAAD5+fmYMmUK6tWrB1NTU7Rv3x4nT558ax6iyoLlhqiS0dHRwfLly/HXX39h69atOH78OKZMmfLG9T08PFC/fn1cunQJMTExmDp1KvT19QEAV65cQc+ePfHFF1/gzz//RFhYGM6cOYPx48erlMnY2BgA8PLlSxw4cAATJ07EN998g7/++gtfffUVfHx8cOLECQDA3r17sWTJEqxbtw43b97EwYMH8eGHH5b4upcuXQIAbNmyBcnJyYr7f9etWzdUq1YN+/btUyyTy+XYvXs3PDw81PY5nz17hp07dwKAYvsBb//7cHZ2xtKlSxUjQMnJyZg8eTIAwMfHB2fPnsWuXbvw559/YvDgwejVqxdu3rypdCYiraXx644TUZnz8vISurq6wtTUVHEbNGhQievu3r1b1KxZU3F/y5YtwtzcXHG/atWqIiQkpMTnenp6itGjRxdZdvr0aaGjoyNyc3NLfM4/X//+/fuiQ4cOon79+iIvL084OzuLUaNGFXnO4MGDhaurqxBCiMWLF4umTZuK/Pz8El/fxsZGLFmyRHEfgDhw4ECRdYKCgkSbNm0U9ydMmCC6du2quH/06FFhYGAgnjx58l6fE4AwNTUVJiYmAoAAIPr161fi+q+96+9DCCFu3bolZDKZePjwYZHln332mQgMDHzr6xNVBnrSVisi0pQuXbpgzZo1ivumpqYAgBMnTuDHH3/EtWvXkJmZiYKCArx48QLZ2dmKdf4uICAAI0eOxPbt29GtWzcMHjwYjRs3BgDExMTg1q1b2LFjh2J9IQQKCwuRkJCAFi1alJgtIyMDVapUgRACOTk5sLe3x/79+2FgYIDr168XmRAMAC4uLli2bBkAYPDgwVi6dClsbW3Rq1cvuLq6om/fvtDTK/2PMw8PDzg5OSEpKQlWVlbYsWMHXF1dUb169ff6nFWrVkVsbCwKCgoQGRmJhQsXYu3atUXWUfXvAwBiY2MhhEDTpk2LLM/LyyuTuURE5R3LDZGWMjU1RZMmTYosu3fvHlxdXeHn54d///vfqFGjBs6cOQNfX1+8fPmyxNeZNWsWhg0bhiNHjuDXX39FUFAQdu3ahQEDBqCwsBBfffVVkTkvrzVo0OCN2V5/6evo6MDS0rLYl7hMJityXwihWGZtbY3//e9/iIiIwB9//IGxY8di4cKFiIyMLLK7RxXt2rVD48aNsWvXLowZMwYHDhzAli1bFI+X9nPq6Ogo/g6aN2+OlJQUuLu749SpUwBK9/fxOo+uri5iYmKgq6tb5LEqVaqo9NmJtBHLDVElEh0djYKCAixevBg6Oq+m3O3evfudz2vatCmaNm2KSZMmYejQodiyZQsGDBgAe3t7XL16tViJepe/f+n/U4sWLXDmzBkMHz5csSwqKqrI6IixsTH69euHfv36Ydy4cWjevDmuXLkCe3v7Yq+nr6+v1FFYw4YNw44dO1C/fn3o6OigT58+isdK+zn/adKkSQgODsaBAwcwYMAApf4+DAwMiuVv27Yt5HI5UlNT0alTp/fKRKSNOKGYqBJp3LgxCgoKsGLFCty5cwfbt28vtpvk73JzczF+/HicPHkS9+7dw9mzZ3Hp0iVF0fjuu+9w7tw5jBs3DvHx8bh58yYOHTqEr7/+utQZv/32W4SEhGDt2rW4efMmgoODsX//fsVE2pCQEGzatAl//fWX4jMYGxvDxsamxNdr2LAhjh07hpSUFDx9+vSN7+vh4YHY2Fj88MMPGDRoEIyMjBSPqetzmpmZYeTIkQgKCoIQQqm/j4YNG+L58+c4duwY0tLSkJOTg6ZNm8LDwwPDhw/H/v37kZCQgEuXLmHBggUIDw9XKRORVpJywg8RaYaXl5f4/PPPS3wsODhY1K1bVxgbG4uePXuKbdu2CQDi6dOnQoiiE1jz8vLEkCFDhLW1tTAwMBBWVlZi/PjxRSbRXrx4UXTv3l1UqVJFmJqaio8++kj88MMPb8xW0gTZf1q9erWwtbUV+vr6omnTpmLbtm2Kxw4cOCDat28vzMzMhKmpqejQoYP4448/FI//c0LxoUOHRJMmTYSenp6wsbERQhSfUPzaxx9/LACI48ePF3tMXZ/z3r17Qk9PT4SFhQkh3v33IYQQfn5+ombNmgKACAoKEkIIkZ+fL2bOnCkaNmwo9PX1RZ06dcSAAQPEn3/++cZMRJWFTAghpK1XREREROrD3VJERESkVVhuiIiISKuw3BAREZFWYbkhIiIircJyQ0RERFqF5YaIiIi0CssNERERaRWWGyIiItIqLDdERESkVVhuiIiISKuw3BAREZFW+X+ivs7gkVlVO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jcAAAGwCAYAAABVdURTAAAAOXRFWHRTb2Z0d2FyZQBNYXRwbG90bGliIHZlcnNpb24zLjcuMSwgaHR0cHM6Ly9tYXRwbG90bGliLm9yZy/bCgiHAAAACXBIWXMAAA9hAAAPYQGoP6dpAABRf0lEQVR4nO3de1xM+eM/8Nd0v1CuRSRi3XelWlTYZV3zYVkU2lTC5rKktVZY4WMXi9zvt7Ak9w+rXdu65JJbN2vx+bhFqKRQqZSm9+8PX/PbtjCTmU5Nr+fjMY+HOXNm5jUHzav3eZ9zZEIIASIiIiItoSN1ACIiIiJ1YrkhIiIircJyQ0RERFqF5YaIiIi0CssNERERaRWWGyIiItIqLDdERESkVfSkDlDWCgsLkZSUhKpVq0Imk0kdh4iIiJQghEBWVhasrKygo/P2sZlKV26SkpJgbW0tdQwiIiIqhfv376N+/fpvXafSlZuqVasCeLVxzMzMJE5DREREysjMzIS1tbXie/xtKl25eb0ryszMjOWGiIioglFmSgknFBMREZFWYbkhIiIircJyQ0RERFqF5YaIiIi0CssNERERaRWWGyIiItIqLDdERESkVVhuiIiISKuw3BAREZFWYbkhIiIirSJpuTl16hT69u0LKysryGQyHDx48J3PiYyMhIODA4yMjGBra4u1a9dqPigRERFVGJKWm+zsbLRp0wYrV65Uav2EhAS4urqiU6dOiIuLw7Rp0zBhwgTs27dPw0mJiIioopD0wpm9e/dG7969lV5/7dq1aNCgAZYuXQoAaNGiBaKjo7Fo0SIMHDhQQymJqLwQQiD3pVzqGESkBGN9XaUucqkJFeqq4OfOnUOPHj2KLOvZsyc2bdqEly9fQl9fv9hz8vLykJeXp7ifmZmp8ZxEpH5CCAxaew4x955KHYWIlHBtTk+YGEhTMyrUhOKUlBRYWloWWWZpaYmCggKkpaWV+Jx58+bB3NxccbO2ti6LqERUSkII5OQXFLulZ+ez2BCRUirUyA2AYkNcQogSl78WGBiIgIAAxf3MzEwWHKJyStnRmegZ3WBioFtGqYjoba5duwZPT0/o6OggMvIUTEyMAbzaLSWVClVu6tSpg5SUlCLLUlNToaenh5o1a5b4HENDQxgaGpZFPCJ6T7kv5e8sNo421VHT1ECyfflE9IoQAps3b8b48ePx4sULWFlZ4dHDRLRq1UrqaBWr3Dg5OeHw4cNFlv3+++9wdHQscb4NkbbTtgm2Ofn//7O8aXRGykmKRPRKVlYWxowZgx07dgAAevXqhW3btqF27doSJ3tF0nLz/Plz3Lp1S3E/ISEB8fHxqFGjBho0aIDAwEA8fPgQ27ZtAwD4+flh5cqVCAgIwKhRo3Du3Dls2rQJoaGhUn0EIslo+wRbEwNdySYjEtGbXb58GW5ubrhx4wZ0dXXxww8/4Ntvv4WOTvmZxivpT47o6Gh06dJFcf/13BgvLy+EhIQgOTkZiYmJiscbNWqE8PBwTJo0CatWrYKVlRWWL1/Ow8DLKW0bVShvcvLfvQunonK0qS7p/noierMpU6bgxo0bqF+/Pnbt2gUXFxepIxUjE69n5FYSmZmZMDc3R0ZGBszMzKSOo7W0fVShvNG2Cbbc9URUfj18+BCBgYFYsmTJG+e7aoIq398c86U3ep+RF20eVShvOMGWiDQpJiYGERERmDp1KgCgXr16iuki5RXLDZVInSMv2jaqUN5wlIOINEEIgZUrV2Ly5MnIz89Hq1at0LdvX6ljKYXlhkqkzCG5yuCoAhFRxfP06VP4+vriwIEDAID+/fujY8eOEqdSHsuNFnvf3Uqvvc/IC0cViIgqlgsXLmDIkCG4e/cuDAwMsGjRIowfP75C/SxnudFS6tytxENyiYgqhzVr1mDChAkoKCiAra0tdu/eDQcHB6ljqYzfWFrin6M06prQy0NyiYgqDwsLCxQUFGDw4MHYsGEDzM3NpY5UKiw3WuBdozTcrURERG+SnZ0NU1NTAMDAgQNx6tQpdOzYsUL/7Ge5KceUnTPztlEaTuglIqKSFBYW4qeffsLy5csRHR0NKysrAECnTp0kTvb+WG7KqdLOmfnnKA1HXoiI6J8eP36M4cOH47fffgMAbNu2TXEeG23AclPOvB6tKc2cGY7SEBHRu5w6dQpDhw5FUlISjIyMsHLlSowYMULqWGrFclOOvGm0Rtk5MxylISKiN5HL5Zg3bx6CgoJQWFiIFi1aYPfu3WjdurXU0dSO5aYcKenEeRyNISIidVi6dCm+//57AK8uUL1q1SrFRGJtw3JTDvx9V9Rrr0drOBpDRETq4Ofnh7CwMIwbNw5eXl5Sx9EolhuJvWlXFE+cR0RE70Mul2PHjh348ssvoaOjA1NTU5w/fx46OjpSR9M4fnuWgbcd0l3SxGGeOI+IiN5HUlIShg0bhsjISKSkpGDKlCkAUCmKDcByo3GqHNLNXVFERPS+jh49ii+//BJpaWmoUqUKrK2tpY5U5ipHhZOQslfXfj1x2MRAj8WGiIhUVlBQgMDAQPTq1QtpaWlo06YNYmJiMHToUKmjlTmO3JShtx3SzdEaIiIqrQcPHmDo0KE4c+YMAGDMmDEIDg6GkZGRxMmkwXJThjhJmIiINCElJQUXLlyAmZkZNmzYADc3N6kjSYrftERERBWQEEIx4u/o6Iiff/4ZDg4OaNy4scTJpMc5N0RERBXM3bt30aVLF8TFxSmWubm5sdj8H5YbDRFCICe/oMiJ+YiIiN7XwYMH0bZtW0RGRuKrr76CEELqSOUOd0tpQGmv6E1ERPQm+fn5mDJlCpYtWwYAaN++PXbt2sWDUUrAkRsNeNM1onhiPiIiKo07d+7AxcVFUWy++eYbnDp1Cg0bNpQ2WDnFkRsN44n5iIjofVy/fh0dOnRAZmYmatSoga1bt+Jf//qX1LHKNZYbDePh30RE9D6aNWuGDh06IDs7G6GhoZXyjMOq4rcuERFROXPr1i1YWVnBxMQEOjo6CAsLg6mpKfT19aWOViFwzg0REVE5EhoairZt22LChAmKZdWqVWOxUQHLDRERUTmQm5uLUaNGYdiwYXj+/Dlu3ryJ3NxcqWNVSCw3REREErt+/TratWuHjRs3QiaT4fvvv8exY8dgbGwsdbQKiXNuNIDnUyIiImVt27YNY8aMQU5ODiwtLfHzzz+jW7duUseq0Dhyo2ZCCAxee07qGEREVAE8ffoUAQEByMnJwWeffYb4+HgWGzXgyI2a5b6U41pyJgCgZV0znriPiIjeqHr16ti2bRtiYmIwbdo06OryO0MdWG40aI+fE0/cR0RECkIIbN68GbVq1cLnn38OAHB1dYWrq6vEybQLy40GsdcQEdFrWVlZGDNmDHbs2IFq1arh6tWrsLKykjqWVmK5ISIi0rDLly/Dzc0NN27cgK6uLr777jvUqVNH6lhai+WGiIhIQ4QQWLduHfz9/ZGXl4f69esjNDQUHTt2lDqaVmO5ISIi0oCCggJ4eHhg9+7dAIA+ffpg69atqFmzpsTJtB8PBSciItIAPT091KpVC3p6eli0aBEOHTrEYlNGOHJDRESkJkIIZGdno0qVKgCAxYsXY8SIEXBwcJA4WeXCkRsiIiI1ePr0KQYOHIh+/fpBLpcDAIyMjFhsJMCRGyIiovd08eJFuLu74+7du9DX18elS5fQoUMHqWNVWhy5ISIiKiUhBIKDg+Hi4oK7d+/C1tYWUVFRLDYS48gNERFRKTx58gTe3t44fPgwAGDQoEHYuHEjzM3NJU5GHLkhIiIqhWHDhuHw4cMwNDTE6tWrsXv3bhabcoIjN0RERKWwcOFCpKSkICQkBHZ2dlLHob/hyA0REZESHj9+jP379yvuf/jhh4iNjWWxKYdYboiIiN7h1KlTsLOzg7u7O86fP69YrqPDr9HyiH8rREREbyCXyzF37lx06dIFSUlJaNKkieIEfVR+cc4NERFRCR49egQPDw8cO3YMADB8+HCsWrWK5aYCYLkhIiL6h+PHj2PYsGF49OgRTExMsGrVKnh7e0sdi5TEckNERPQPV65cwaNHj9CqVSvs3r0bLVu2lDoSqYDlhoiICK/ONiyTyQAAEyZMgL6+Pry9vWFiYiJxMlIVJxQTEVGl9/vvv6Nz587IysoCAMhkMowdO5bFpoJiuSEiokqroKAA06ZNQ8+ePXHmzBnMnz9f6kikBtwtRUREldKDBw8wdOhQnDlzBgDg5+eH77//XuJUpA4sN0REVOkcOXIEXl5eSE9PR9WqVbFx40a4ublJHYvURPLdUqtXr0ajRo1gZGQEBwcHnD59+q3r79ixA23atIGJiQnq1q0LHx8fpKenl1FaIiKq6DZv3ox//etfSE9Ph729PeLi4lhstIyk5SYsLAz+/v6YPn064uLi0KlTJ/Tu3RuJiYklrn/mzBkMHz4cvr6+uHr1Kvbs2YNLly5h5MiRZZyciIgqqj59+qBu3br4+uuvERUVhcaNG0sdidRM0nITHBwMX19fjBw5Ei1atMDSpUthbW2NNWvWlLj++fPn0bBhQ0yYMAGNGjVCx44d8dVXXyE6OvqN75GXl4fMzMwiNyIiqlzi4+MVf7a0tMRff/2F5cuXw9DQULpQpDGSlZv8/HzExMSgR48eRZb36NEDUVFRJT7H2dkZDx48QHh4OIQQePToEfbu3Ys+ffq88X3mzZsHc3Nzxc3a2lqtn4OIiMqv/Px8+Pv7o23btggNDVUsr1GjhoSpSNMkKzdpaWmQy+WwtLQsstzS0hIpKSklPsfZ2Rk7duyAu7s7DAwMUKdOHVSrVg0rVqx44/sEBgYiIyNDcbt//75aPwcREZVPd+7cgYuLC5YtWwYAuH79usSJqKxIPqH49dkgX/v7GSL/6dq1a5gwYQJmzpyJmJgY/Pbbb0hISICfn98bX9/Q0BBmZmZFbkREpN327t2Ltm3bIjo6GtWrV8ehQ4cwZ84cqWNRGZHsUPBatWpBV1e32ChNampqsdGc1+bNmwcXFxd8++23AICPPvoIpqam6NSpE+bOnYu6detqPDcREZVfL168wDfffIPVq1cDeDXiHxoaigYNGkicjMqSZCM3BgYGcHBwQERERJHlERERcHZ2LvE5OTk50NEpGllXVxfAqxEfIiKq3KKiohTF5rvvvsPJkydZbCohSU/iFxAQAE9PTzg6OsLJyQnr169HYmKiYjdTYGAgHj58iG3btgEA+vbti1GjRmHNmjXo2bMnkpOT4e/vj3bt2sHKykrKj0JEROVA165dMXfuXNjb26N3795SxyGJSFpu3N3dkZ6ejjlz5iA5ORmtW7dGeHg4bGxsAADJyclFznnj7e2NrKwsrFy5Et988w2qVauGrl27YsGCBVJ9BCIiklBubi6mTZsGf39/xXfH9OnTJU5FUpOJSrY/JzMzE+bm5sjIyNDI5OKc/AK0nHkUAHBtTk+YGPAKF0REmvDf//4Xbm5uuHLlClxcXHD69Ok3HpBCFZ8q39+SHy1FRESkqm3btsHBwQFXrlyBhYUFZs2axWJDCiw3RERUYWRnZ8PHxwdeXl7IyclB165dER8fj27dukkdjcoR7jMhIqIK4d69e3B1dcW1a9ego6ODoKAgTJ8+XXHULNFrLDdERFQhWFpaQl9fH3Xr1sXOnTvx6aefSh2JyimWGyIiKreeP38OY2Nj6OrqwsjICPv370eVKlVgYWEhdTQqxzjnhoiIyqXLly/DwcEBc+fOVSyztbVlsaF3YrkhIqJyRQiBdevWoX379rhx4wY2b96M7OxsqWNRBcJyQ0RE5UZmZiaGDh0KPz8/5OXlwdXVFTExMTA1NZU6GlUgLDdERFQuxMbGwt7eHmFhYdDT08PChQtx+PBh1KpVS+poVMFwQjEREUkuMzMTXbt2RUZGBho0aICwsDB06NBB6lhUQXHkhoiIJGdmZoaFCxfi888/R1xcHIsNvReWGyIiksTFixdx6dIlxf2RI0fiwIEDqFGjhoSpSBuw3BARUZkSQiA4OBguLi4YPHgwnj59CgCQyWS8PhSpBefcEBFRmXny5Am8vb1x+PBhAICjoyN0dPh7NqkX/0UREVGZiIqKgp2dHQ4fPgwDAwOsWrUKe/bsgbm5udTRSMuw3BARkUYVFhbip59+QufOnXH//n00adIE58+fx9ixY7kbijSC5YaIiDRKJpPh7NmzkMvlGDJkCGJiYtC2bVupY5EW45wbIiLSCCGEYpLwli1bcPjwYQwfPpyjNaRxHLkhIiK1KiwsxA8//AAfHx8IIQAANWrUgJeXF4sNlQmO3BARkdo8evQInp6eiIiIAAB4eXmhS5cuEqeiyoYjN0REpBbHjx+HnZ0dIiIiYGxsjM2bN+PTTz+VOhZVQiw3RET0XuRyOWbNmoVu3bohJSUFLVu2RHR0NHx8fLgbiiTB3VJERPRePD09ERoaCgAYMWIEVqxYARMTE4lTUWXGkRsiInovvr6+MDMzw/bt27Fp0yYWG5IcR26IiEglBQUFuHr1Ktq0aQMA+Oyzz3D37l1Ur15d4mREr3DkhoiIlPbgwQN07doVnTp1wq1btxTLWWyoPGG5ISIipYSHh8POzg6nT58GgCLlhqg8YbkhIqK3evnyJaZMmYI+ffogPT0d9vb2iI2NRa9evaSORlQizrkhIqI3SkxMxJAhQ3Du3DkAwPjx47Fo0SIYGhpKnIzozVhuiIjojdavX49z587B3NwcmzZtwsCBA6WORPROLDdERPRGM2fORFpaGr777js0atRI6jhESuGcGyIiUkhISMCYMWPw8uVLAICBgQHWrl3LYkMVCkduiIgIALBv3z74+voiIyMDFhYWmD17ttSRiEqlVCM3BQUF+OOPP7Bu3TpkZWUBAJKSkvD8+XO1hiMiIs178eIFxo8fj0GDBiEjIwNOTk7w9fWVOhZRqak8cnPv3j306tULiYmJyMvLQ/fu3VG1alX89NNPePHiBdauXauJnEREpAG3bt2Cm5sb4uLiAABTpkzB3Llzoa+vL3EyotJTeeRm4sSJcHR0xNOnT2FsbKxYPmDAABw7dkyt4YiISHPCw8Nhb2+PuLg41KxZE0eOHMGCBQtYbKjCU3nk5syZMzh79iwMDAyKLLexscHDhw/VFoyIiDSrcePGKCwsRKdOnbBz507Ur19f6khEaqFyuSksLIRcLi+2/MGDB6hatapaQhERkWY8e/YM1apVAwA0a9YMp0+fxocffgg9PR5fQtpD5d1S3bt3x9KlSxX3ZTIZnj9/jqCgILi6uqozGxERqdHPP/8MGxsbREZGKpa1bduWxYa0jsrlZsmSJYiMjETLli3x4sULDBs2DA0bNsTDhw+xYMECTWQkIqL3kJOTgxEjRsDT0xOZmZlYv3691JGINErlum5lZYX4+Hjs2rULMTExKCwshK+vLzw8PIpMMCYiIuldvXoVbm5uuHbtGmQyGYKCgjBjxgypYxFplMrl5tSpU3B2doaPjw98fHwUywsKCnDq1Cl07txZrQGJiEh1QgiEhIRg3LhxyM3NRZ06dbBz50506dJF6mhEGqfybqkuXbrgyZMnxZZnZGTwPw0RUTlx4sQJjBgxArm5uejevTsuX77Mn9FUaag8ciOEgEwmK7Y8PT0dpqamaglFRETvp0uXLvDw8EDLli0xdepU6OjwUoJUeShdbr744gsAr46O8vb2hqGhoeIxuVyOP//8E87OzupPSERE7ySEwPbt29G3b19Ur14dMpkM27dvL/GXUSJtp3S5MTc3B/DqP1DVqlWLTB42MDBAhw4dMGrUKPUnJCKit8rMzMRXX32FXbt2YcCAAdi3bx9kMhmLDVVaSpebLVu2AAAaNmyIyZMncxcUEVE5EBcXBzc3N9y6dQu6urpwcnJ64/QBospC5Tk3QUFBmshBREQqEEJg9erVCAgIQH5+Pho0aIBdu3bByclJ6mhEkivVaSn37t2L3bt3IzExEfn5+UUei42NVUswIiIq2bNnzzBy5Ejs27cPANCvXz9s2bIFNWrUkDgZUfmg8vT55cuXw8fHBxYWFoiLi0O7du1Qs2ZN3LlzB71799ZERiIi+hu5XI6LFy9CX18fS5YswcGDB1lsiP5G5ZGb1atXY/369Rg6dCi2bt2KKVOmwNbWFjNnzizx/DdERPT+hBAAXh2xWrNmTezZswc6Ojr4+OOPJU5GVP6oPHKTmJioOOTb2NgYWVlZAABPT0+EhoaqNx0REeHJkyfo37+/4sAOAGjfvj2LDdEbqFxu6tSpg/T0dACAjY0Nzp8/DwBISEhQ/GZBRETqce7cObRt2xaHDh3CN998g8zMTKkjEZV7Kpebrl274vDhwwAAX19fTJo0Cd27d4e7uzsGDBig9oBERJVRYWEhFi5ciM6dOyMxMRGNGzfGsWPHYGZmJnU0onJP5Tk369evR2FhIQDAz88PNWrUwJkzZ9C3b1/4+fmpPSARUWWTlpYGLy8vhIeHAwDc3d2xfv16FhsiJalcbnR0dIpco8TNzQ1ubm4AgIcPH6JevXrqS0dEVMk8f/4cDg4OSExMhKGhIZYvX45Ro0bxpHxEKlDLldRSUlLw9ddfo0mTJio/d/Xq1WjUqBGMjIzg4OCA06dPv3X9vLw8TJ8+HTY2NjA0NETjxo2xefPm0kYnIipXqlSpAi8vLzRr1gwXL17E6NGjWWyIVKR0uXn27Bk8PDxQu3ZtWFlZYfny5SgsLMTMmTNha2uL8+fPq1wywsLC4O/vj+nTpyMuLg6dOnVC7969kZiY+MbnuLm54dixY9i0aRP+97//ITQ0FM2bN1fpfYmIypPU1FTcvXtXcX/mzJmIjo7GRx99JF0oogpMJpQ8xGns2LE4fPgw3N3d8dtvv+H69evo2bMnXrx4gaCgIHzyyScqv3n79u1hb2+PNWvWKJa1aNEC/fv3x7x584qt/9tvv2HIkCG4c+eO0iesysvLQ15enuJ+ZmYmrK2tkZGRoZH91zn5BWg58ygA4NqcnjAxKNVJoImokjhx4gSGDRsGKysrREVFwdDQUOpIROVSZmYmzM3Nlfr+Vnrk5siRI9iyZQsWLVqEQ4cOQQiBpk2b4vjx46UqNvn5+YiJiUGPHj2KLO/RoweioqJKfM6hQ4fg6OiIn376CfXq1UPTpk0xefJk5ObmvvF95s2bB3Nzc8XN2tpa5axEROoml8sxe/ZsdOvWDSkpKXjx4gVSU1OljkWkFZQeVkhKSkLLli0BALa2tjAyMsLIkSNL/cZpaWmQy+WwtLQsstzS0hIpKSklPufOnTs4c+YMjIyMcODAAaSlpWHs2LF48uTJG3eJBQYGIiAgQHH/9cgNEZFUkpOT8eWXX+L48eMAAB8fH6xYsQKmpqYSJyPSDkqXm8LCQujr6yvu6+rqquU/4j8nygkh3jh5rrCwEDKZDDt27IC5uTkAIDg4GIMGDcKqVatgbGxc7DmGhoYc5iWiciMiIgJffvklUlNTYWpqijVr1sDT01PqWERaRelyI4SAt7e3oii8ePECfn5+xQrO/v37lXq9WrVqQVdXt9goTWpqarHRnNfq1q2LevXqKYoN8GqOjhACDx48wAcffKDsxyEiKnNCCMycOROpqan48MMPsXv3bh4QQaQBSs+58fLygoWFhWLuypdffgkrK6si81n+XjrexcDAAA4ODoiIiCiyPCIiQnHtqn9ycXFBUlISnj9/rlh248YN6OjooH79+kq/NxGRFGQyGXbu3ImJEyfiwoULLDZEGqL00VKaEBYWBk9PT6xduxZOTk5Yv349NmzYgKtXr8LGxgaBgYF4+PAhtm3bBuDVya1atGiBDh06YPbs2UhLS8PIkSPxySefYMOGDUq9pyqzrUuDR0sR0d/9+uuvuHz5MqZOnSp1FKIKTZXvb0m/ed3d3ZGeno45c+YgOTkZrVu3Rnh4OGxsbAC8mnT393PeVKlSBREREfj666/h6OiImjVrws3NDXPnzpXqIxARlejly5eYMWMGfvrpJwCAk5NTqY4sJSLVSTpyIwWO3BCRpiUmJmLIkCE4d+4cAGDcuHFYtGgRjIyMJE5GVHFVmJEbIiJtc+jQIXh7e+Pp06cwNzfHpk2bMHDgQKljEVUqarm2FBERATNmzMDnn3+Op0+f4uOPP0ZsbCyLDZEEWG6IiNSkWbNmAAB/f3+cOXMGtra2EiciqpxKVW62b98OFxcXWFlZ4d69ewCApUuX4j//+Y9awxERlXdPnz5V/NnT0xMxMTFYsmQJDAwMJExFVLmpXG7WrFmDgIAAuLq64tmzZ5DL5QCAatWqYenSperOR0RULuXl5eHrr7/Ghx9+iMePHyuW29vbS5iKiIBSlJsVK1Zgw4YNmD59OnR1dRXLHR0dceXKFbWGIyIqj27dugVnZ2esXLkSDx8+xJEjR6SORER/o3K5SUhIQNu2bYstNzQ0RHZ2tlpCERGVV7t374a9vT1iY2NRs2ZN/PLLL/D29pY6FhH9jcrlplGjRoiPjy+2/Ndff1VcNZyISNvk5ubCz88P7u7uyMrKQseOHREfH48+ffpIHY2I/kHl89x8++23GDduHF68eAEhBC5evIjQ0FDMmzcPGzdu1ERGIiLJzZkzB+vWrYNMJkNgYCBmz54NPT2eKoyoPFL5f6aPjw8KCgowZcoU5OTkYNiwYahXrx6WLVuGIUOGaCIjEZHkpk6disjISMyaNQs9evSQOg4RvUWpfu0YNWoURo0ahbS0NBQWFsLCwkLduYiIJJWTk4OtW7fCz88PMpkM5ubmOHv2LGQymdTRiOgdVJ5zM3v2bNy+fRsAUKtWLRYbItI6165dQ7t27TB27FisXr1asZzFhqhiULnc7Nu3D02bNkWHDh2wcuXKIud3ICKq6EJCQvDxxx/j6tWrqFOnDlq0aCF1JCJSkcrl5s8//8Sff/6Jrl27Ijg4GPXq1YOrqyt27tyJnJwcTWQkItK458+fw8vLCz4+PsjJyUG3bt0QHx+Prl27Sh2NiFRUqssvtGrVCj/++CPu3LmDEydOoFGjRvD390edOnXUnY+ISOOuXLmCjz/+GNu2bYOOjg7mzp2Lo0ePwtLSUupoRFQK730co6mpKYyNjWFgYICsrCx1ZCIiKlMZGRm4efMmrKysEBoais6dO0sdiYjeQ6lGbhISEvDDDz+gZcuWcHR0RGxsLGbNmoWUlBR15yMi0gghhOLPHTt2xK5duxAfH89iQ6QFVC43Tk5OaNKkCfbs2QMfHx/cu3cPx48fx8iRI2Fubq6JjEREahUXFwd7e3tcu3ZNsWzQoEGoXbu2hKmISF1U3i3VpUsXbNy4Ea1atdJEngpNCIGcfLnUMYjoDYQQWLNmDSZNmoT8/Hx88803+PXXX6WORURqpnK5+fHHHzWRo8ITQmDQ2nOIufdU6ihEVIKMjAyMHDkSe/fuBQD07dsXW7ZskTgVEWmCUuUmICAA//73v2FqaoqAgIC3rhscHKyWYBVN7kt5kWLjaFMdxvq6EiYioteio6Ph5uaGhIQE6OvrY8GCBfD39+dJ+Yi0lFLlJi4uDi9fvlT8md4uekY31DQ14A9OonLg3Llz+OSTT/Dy5Us0bNgQYWFhaNeundSxiEiDlCo3J06cKPHPVDITA10WG6Jy4uOPP0aHDh1Qu3ZtbNq0CdWqVZM6EhFpmMpHS40YMaLE89lkZ2djxIgRaglFRPQ+YmNjkZeXBwDQ09PDkSNHsHfvXhYbokpC5XKzdetW5ObmFluem5uLbdu2qSUUEVFpFBYWYtGiRWjfvj2mTJmiWF61alWOphJVIkofLZWZmQkhBIQQyMrKgpGRkeIxuVyO8PBwXiGciCSTlpYGb29vHDlyBADw6NEjyOVy6OpyYj9RZaN0ualWrRpkMhlkMhmaNm1a7HGZTIbZs2erNRwRkTLOnDmDIUOG4OHDhzA0NMSyZcswevRojtYQVVJKl5sTJ05ACIGuXbti3759qFGjhuIxAwMD2NjYwMrKSiMhiYhKUlhYiAULFuD777+HXC5H06ZNsXv3brRp00bqaEQkIaXLzSeffALg1XWlGjRowN+IiEhySUlJmD9/PuRyOTw8PLBmzRpUrVpV6lhEJDGlys2ff/6J1q1bQ0dHBxkZGbhy5cob1/3oo4/UFo6I6G3q16+PkJAQPH36FD4+Pvyli4gAKFlu7OzskJKSAgsLC9jZ2UEmkxW5ou5rMpkMcjmvrUREmiGXy/Hjjz+iXbt26NmzJwBgwIABEqciovJGqXKTkJCguFpuQkKCRgMREZUkJSUFHh4eOH78OGrVqoUbN26gevXqUscionJIqXJjY2NT4p+JiMrCH3/8AQ8PD6SmpsLU1BTBwcEsNkT0RqU6id/r80gAwJQpU1CtWjU4Ozvj3r17ag1HRJVbQUEBvv/+e/To0QOpqan48MMPER0dDU9PT6mjEVE5pnK5+fHHH2FsbAzg1QXpVq5ciZ9++gm1atXCpEmT1B6QiCqnnJwcfPbZZ5g7dy6EEBg9ejQuXLiA5s2bSx2NiMo5pQ8Ff+3+/fto0qQJAODgwYMYNGgQRo8eDRcXF3z66afqzkdElZSJiQkaNWqE2NhYbNiwAUOGDJE6EhFVECqP3FSpUgXp6ekAgN9//x3dunUDABgZGZV4zSkiImW9fPkSGRkZivurVq1CXFwciw0RqUTlkZvu3btj5MiRaNu2LW7cuIE+ffoAAK5evYqGDRuqOx8RVRL379/HkCFDYG5ujl9++QU6OjowNTVVjBQTESlL5ZGbVatWwcnJCY8fP8a+fftQs2ZNAEBMTAyGDh2q9oBEpP0OHz4MOzs7REVF4ezZs7hx44bUkYioAlN55KZatWpYuXJlseW8aCYRqSo/Px+BgYEIDg4GADg6OiIsLAy2trYSJyOiikzlcgMAz549w6ZNm3D9+nXIZDK0aNECvr6+MDc3V3c+ItJSd+/ehbu7Oy5evAgA8Pf3x/z582FoaChxMiKq6FTeLRUdHY3GjRtjyZIlePLkCdLS0rBkyRI0btwYsbGxmshIRFpGCIFBgwbh4sWLqFatGg4ePIglS5aw2BCRWqhcbiZNmoR+/frh7t272L9/Pw4cOICEhAT861//gr+/vwYiEpG2kclkWLt2LTp37oz4+Hh8/vnnUkciIi1SqpGb7777Dnp6/3+Plp6eHqZMmYLo6Gi1hiMi7XH79m3s3btXcd/R0REnT57kJV2ISO1ULjdmZmZITEwstvz+/fuoWrWqWkIRkXbZs2cP7O3t4eHhgbi4OMVymUwmYSoi0lYqlxt3d3f4+voiLCwM9+/fx4MHD7Br1y6MHDmSh4ITUREvXrzA2LFj4ebmhszMTLRr1w61a9eWOhYRaTmVj5ZatGgRZDIZhg8fjoKCAgCAvr4+xowZg/nz56s9IBFVTDdu3ICbmxsuX74MmUyGwMBAzJ49u8gubSIiTVD5p4yBgQGWLVuGefPm4fbt2xBCoEmTJjAxMdFEPiKqgHbu3InRo0cjOzsbtWvXxs8//4wePXpIHYuIKgmld0vl5ORg3LhxqFevHiwsLDBy5EjUrVsXH330EYsNERVx9+5dZGdn49NPP0V8fDyLDRGVKaVHboKCghASEgIPDw8YGRkhNDQUY8aMwZ49ezSZj4gqiMLCQujovPp9aerUqbCysoKnpyd0dXUlTkZElY3S5Wb//v3YtGmT4uq8X375JVxcXCCXy/nDi6iS27p1K9asWYPjx4/DxMQEOjo68Pb2ljoWEVVSSu+Wun//Pjp16qS4365dO+jp6SEpKUkjwYio/MvOzoaXlxe8vb1x4cIFrFu3TupIRETKj9zI5XIYGBgUfbKenuKIKSKqXK5cuQI3Nzf897//hY6ODubMmYMJEyZIHYuISPlyI4SAt7d3kWu/vHjxAn5+fjA1NVUs279/v3oTElG5IoTApk2b8PXXX+PFixewsrJCaGgoOnfuLHU0IiIAKpQbLy+vYsu+/PJLtYYhovJv/vz5mDZtGgCgd+/e2Lp1K0/MR0TlitLlZsuWLZrMQUQVhKenJ5YvX45JkyZh8uTJiiOkiIjKC8l/Kq1evRqNGjWCkZERHBwccPr0aaWed/bsWejp6cHOzk6zAYkqOSEEzp49q7hfv3593Lx5E1OmTGGxIaJySdKfTGFhYfD398f06dMRFxeHTp06oXfv3iVemPPvMjIyMHz4cHz22WdllJSocsrIyICbmxs6duyI//znP4rlVapUkTAVEdHbSVpugoOD4evri5EjR6JFixZYunQprK2tsWbNmrc+76uvvsKwYcPg5ORURkmJKp/o6GjY29tj79690NfXR3JystSRiIiUIlm5yc/PR0xMTLHTsvfo0QNRUVFvfN6WLVtw+/ZtBAUFKfU+eXl5yMzMLHIjojcTQmDZsmVwdnbGnTt30LBhQ5w5cwZ+fn5SRyMiUopk5SYtLQ1yuRyWlpZFlltaWiIlJaXE59y8eRNTp07Fjh07lL6y8Lx582Bubq64WVtbv3d2Im319OlTfPHFF/D398fLly/xxRdfIC4uDu3atZM6GhGR0kpVbrZv3w4XFxdYWVnh3r17AIClS5cW2SevLJlMVuS+EKLYMuDVSQSHDRuG2bNno2nTpkq/fmBgIDIyMhS3+/fvq5yRqLI4deoUDh48CAMDA6xYsQJ79+5FtWrVpI5FRKQSlcvNmjVrEBAQAFdXVzx79gxyuRwAUK1aNSxdulTp16lVqxZ0dXWLjdKkpqYWG80BgKysLERHR2P8+PHQ09ODnp4e5syZg8uXL0NPTw/Hjx8v8X0MDQ1hZmZW5EZEJfv8888xd+5cREVFYfz48SX+okFEVN6pXG5WrFiBDRs2YPr06UUumOno6IgrV64o/ToGBgZwcHBAREREkeURERFwdnYutr6ZmRmuXLmC+Ph4xc3Pzw/NmjVDfHw82rdvr+pHIar00tPT4e3tXWSy8PTp0+Hg4CBhKiKi96P0SfxeS0hIQNu2bYstNzQ0RHZ2tkqvFRAQAE9PTzg6OsLJyQnr169HYmKiYuJiYGAgHj58iG3btkFHRwetW7cu8nwLCwsYGRkVW05E73b27FkMGTIEDx48QGpqKsLDw6WORESkFiqXm0aNGiE+Ph42NjZFlv/6669o2bKlSq/l7u6O9PR0zJkzB8nJyWjdujXCw8MVr52cnPzOc94QkWoKCwvx008/YcaMGZDL5WjatCnmzZsndSwiIrVRudx8++23GDduHF68eAEhBC5evIjQ0FDMmzcPGzduVDnA2LFjMXbs2BIfCwkJeetzZ82ahVmzZqn8nkSV1ePHjzF8+HD89ttvAAAPDw+sWbMGVatWlTgZEZH6qFxufHx8UFBQgClTpiAnJwfDhg1DvXr1sGzZMgwZMkQTGYlIDf766y/07NkTSUlJMDY2xsqVK+Hj48NJw0SkdVQuNwAwatQojBo1CmlpaSgsLISFhYW6cxGRmjVs2BBmZmYwNzfH7t27OVeNiLRWqcrNa7Vq1VJXDiLSgPT0dFSvXh06OjqoUqUKwsPDYWFhAVNTU6mjERFpTKkmFL9tGPvOnTvvFYiI1OPYsWPw8PDA5MmTMXnyZACv/v8SEWk7lcuNv79/kfsvX75EXFwcfvvtN3z77bfqykVEpSSXyzF79mzMnTsXQgjs3LkT/v7+Sl+yhIioolP5p93EiRNLXL5q1SpER0e/dyAiKr2kpCQMGzYMkZGRAF7Nj1u2bBmLDRFVKmq7cGbv3r2xb98+db0cEano6NGjaNOmDSIjI1GlShXs3LkT69evh7GxsdTRiIjKlNp+ndu7dy9q1KihrpcjIhUkJyfj888/R15eHuzs7BAWFqbSBWaJiLSJyuWmbdu2RSYUCyGQkpKCx48fY/Xq1WoNR0TKqVu3LhYsWIAbN25g8eLFMDIykjoSEZFkVC43/fv3L3JfR0cHtWvXxqefformzZurKxcRvcORI0dQr1492NnZAXjzfDgiospGpXJTUFCAhg0bomfPnqhTp46mMhHRW+Tn52PatGlYvHgxPvjgA8TExPDyCUREf6PShGI9PT2MGTMGeXl5mspDRG9x9+5ddO7cGYsXLwYA9OnTBwYGBhKnIiIqX1Q+Wqp9+/aIi4vTRBYieouDBw+ibdu2uHDhAqpVq4aDBw9iyZIlMDQ0lDoaEVG5ovKcm7Fjx+Kbb77BgwcP4ODgUOw07h999JHawhHRqxNlTp48GcuXLwcAdOjQAbt27YKNjY3EyYiIyiely82IESOwdOlSuLu7AwAmTJigeEwmk0EIAZlMBrlcrv6URJWYjo4Orl27BgCYPHkyfvzxR+jr60ucioio/FK63GzduhXz589HQkKCJvMQ0f8pLCyEjo4OdHV18fPPPyMmJgaurq5SxyIiKveULjdCCADgUDiRhr148QIBAQGQy+VYt24dAMDS0pLFhohISSrNuXnb1cCJ6P3dvHkTbm5uiI+PBwCMGzeO89iIiFSkUrlp2rTpOwvOkydP3isQUWUVGhqK0aNH4/nz56hduza2b9/OYkNEVAoqlZvZs2fD3NxcU1mIKqXc3FxMmDABGzduBAB8+umn2LFjB6ysrCRORkRUMalUboYMGQILCwtNZSGqdIQQcHV1xcmTJyGTyfD9999j5syZ0NXVlToaEVGFpXS54XwbIvWTyWSYPHky/ve//+Hnn39G165dpY5ERFThqXy0FBG9n+zsbFy/fh2Ojo4AXl1C4ebNm8VOiElERKWj9OUXCgsLuUuK6D399ddf+Pjjj9GjRw/cu3dPsZzFhohIfVS+thQRqU4IgU2bNqFdu3a4fv06jI2N8ejRI6ljERFpJZYbIg3LysqCp6cnRo4cidzcXPTq1Qvx8fFo166d1NGIiLQSyw2RBsXHx8PR0RE7duyArq4u5s+fjyNHjqB27dpSRyMi0loqXxWciJS3adMm3LhxA/Xr18euXbvg4uIidSQiIq3HckOkQQsXLoS+vj6mT5+OmjVrSh2HiKhS4G4pIjWKiYmBr68v5HI5AMDIyAjBwcEsNkREZYjlhkgNhBBYsWIFnJ2dsXnzZixbtkzqSERElRZ3SxG9p6dPn8LX1xcHDhwAAPTv3x8+Pj4SpyIiqrw4ckP0Hi5evAh7e3scOHAABgYGWL58Ofbv34/q1atLHY2IqNLiyA1RKW3btg2+vr4oKCiAra0tdu/eDQcHB6ljERFVehy5ISolOzs76Onpwc3NDbGxsSw2RETlBEduiFSQmpqquMbaRx99hNjYWDRv3hwymUziZERE9BpHboiUUFhYiAULFqBhw4a4cOGCYnmLFi1YbIiIyhmWG6J3ePz4Mfr06YOpU6ciNzcXe/fulToSERG9BXdLEb3FqVOnMHToUCQlJcHIyAgrV67EiBEjpI5FRERvwZEbohLI5XLMnTsXXbp0QVJSElq0aIFLly7B19eXu6GIiMo5lhuiEuzbtw/ff/89CgsL4eXlhUuXLqF169ZSxyIiIiVwtxRRCQYPHoyDBw+iZ8+e8PLykjoOERGpgCM3RHi1G2rJkiXIysoCAMhkMuzcuZPFhoioAmK5oUovKSkJn332GQICAjBmzBip4xAR0XtiuaFK7ejRo7Czs0NkZCSqVKkCV1dXqSMREdF7YrmhSqmgoACBgYHo1asXHj9+jDZt2iAmJgbDhg2TOhoREb0nTiimSufhw4dwd3fH2bNnAQBjx47F4sWLYWRkJHEyIiJSB5YbqnR0dXVx69YtmJmZYePGjRg8eLDUkYiISI1YbqhSkMvl0NXVBQDUqVMH+/fvh6WlJRo3bixxMiIiUjfOuSGtd/fuXbi4uCAsLEyxzNnZmcWGiEhLsdyQVjt48CDatm2LCxcuYMqUKcjPz5c6EhERaRjLDWml/Px8+Pv7Y8CAAXj27BnatWuHyMhIGBgYSB2NiIg0jOWGtM6dO3fg4uKCZcuWAQC++eYbnD59Gg0bNpQ2GBERlQlOKCatkpqaCnt7e2RkZKBGjRoICQlB3759pY5FRERliOWGtIqFhQV8fX1x/vx57Nq1C9bW1lJHIiKiMsZyQxXezZs3YWhoiAYNGgAA5s+fDwDQ19eXMhYREUlE8jk3q1evRqNGjWBkZAQHBwecPn36jevu378f3bt3R+3atWFmZgYnJyccPXq0DNNSeRMaGgp7e3sMHToUL1++BPCq1LDYEBFVXpKWm7CwMPj7+2P69OmIi4tDp06d0Lt3byQmJpa4/qlTp9C9e3eEh4cjJiYGXbp0Qd++fREXF1fGyUlqubm5GD16NIYNG4bnz59DX18fWVlZUsciIqJyQCaEEFK9efv27WFvb481a9YolrVo0QL9+/fHvHnzlHqNVq1awd3dHTNnzlRq/czMTJibmyMjIwNmZmalyl2SnPwCtJz5ahTp2pyeMDHgHj9N+e9//4vBgwfjr7/+gkwmw4wZMzBz5kzo6XGbExFpK1W+vyX7NsjPz0dMTAymTp1aZHmPHj0QFRWl1GsUFhYiKysLNWrUeOM6eXl5yMvLU9zPzMwsXWAqF7Zt24YxY8YgJycHlpaW+Pnnn9GtWzepYxERUTki2W6ptLQ0yOVyWFpaFlluaWmJlJQUpV5j8eLFyM7Ohpub2xvXmTdvHszNzRU3Hj1TceXn52Px4sXIycnBZ599hvj4eBYbIiIqRvIJxTKZrMh9IUSxZSUJDQ3FrFmzEBYWBgsLizeuFxgYiIyMDMXt/v37752ZpGFgYIDdu3fjhx9+wNGjR1GnTh2pIxERUTkk2W6pWrVqQVdXt9goTWpqarHRnH8KCwuDr68v9uzZ887f3A0NDWFoaPjeeansCSGwefNmpKenY8qUKQCAZs2aYdq0aRInIyKi8kyykRsDAwM4ODggIiKiyPKIiAg4Ozu/8XmhoaHw9vbGzp070adPH03HJIlkZWXB09MTI0eORGBgIGJjY6WOREREFYSkh5cEBATA09MTjo6OcHJywvr165GYmAg/Pz8Ar3YpPXz4ENu2bQPwqtgMHz4cy5YtQ4cOHRSjPsbGxjA3N5fsc5B6Xb58GW5ubrhx4wZ0dXUxd+5c2NnZSR2LiIgqCEnLjbu7O9LT0zFnzhwkJyejdevWCA8Ph42NDQAgOTm5yDlv1q1bh4KCAowbNw7jxo1TLPfy8kJISEhZxyc1E0Jg/fr1mDhxIvLy8lC/fn2EhoaiY8eOUkcjIqIKRNLz3EiB57kpv3x8fBQl9V//+hdCQkJQs2ZNaUMREVG5oMr3t+RHSxG91qFDB+jp6WHRokU4dOgQiw0REZUKhxdIMkIIPHr0SHFI9+jRo/Hpp5+iWbNmEicjIqKKjCM3JImnT59i4MCBcHJywrNnzwC8OucRiw0REb0vlhsqcxcuXIC9vT0OHDiAhw8f4uzZs1JHIiIiLcJyQ2VGCIHg4GB07NgRd+/eha2tLaKioni+IiIiUivOuaEykZ6eDm9vb/zyyy8AgEGDBmHjxo08PxEREakdR26oTEydOhW//PILDA0NsXr1auzevZvFhoiINIIjN1Qm5s+fj4SEBCxatIhnGyYiIo3iyA1pxOPHj7FkyRK8PkdkzZo18ccff7DYEBGRxnHkhtTu1KlTGDp0KJKSkmBubo4RI0ZIHYmIiCoRjtyQ2sjlcsydOxddunRBUlISmjdvjo8//ljqWEREVMlw5IbU4tGjR/jyyy/xxx9/AACGDx+OVatWoUqVKhInIyKiyoblht7byZMnMWTIEDx69AgmJiZYtWoVvL29pY5FRESVFMsNvbeCggKkpqaiVatW2L17N1q2bCl1JCIiqsRYbqhUCgoKoKf36p9Pt27dcODAAXTv3h0mJiYSJyMiosqOE4pJZUePHkWLFi1w+/ZtxbLPP/+cxYaIiMoFlhtSWkFBAaZNm4ZevXrh1q1bmDNnjtSRiIiIiuFuKVLKgwcPMHToUJw5cwYA4Ofnh+DgYIlTERERFcdyQ+905MgReHl5IT09HVWrVsXGjRvh5uYmdSwiIqISsdzQW/3yyy/o27cvAMDe3h5hYWFo0qSJxKmIiIjejOWG3qpHjx5o164d2rdvj4ULF8LQ0FDqSERERG/FckPFnDhxAh07doS+vj4MDAwQGRkJIyMjqWMREREphUdLkUJ+fj78/f3RtWtXBAUFKZaz2BARUUXCkRsCANy5cwfu7u6Ijo4GALx8+RJCCMhkMomTERERqYblhrB37174+voiMzMTNWrUQEhIiGISMRERUUXD3VKV2IsXLzBu3DgMHjwYmZmZcHZ2RlxcHIsNERFVaCw3ldj9+/exdetWAMB3332HkydPokGDBhKnIiIiej/cLVWJffDBB9i8eTOqVq2K3r17Sx2HiIhILThyU4nk5ubCz88Pp06dUixzc3NjsSEiIq3CkZtK4r///S/c3Nxw5coVHDlyBDdv3uQh3kREpJU4clMJbNu2DQ4ODrhy5QosLCywefNmFhsiItJaLDdaLDs7Gz4+PvDy8kJOTg66du2K+Ph4dO/eXepoREREGsPdUlrqyZMn6NSpE65duwYdHR0EBQVh+vTp0NXVlToaERGRRrHcaKnq1aujVatWePr0KXbu3IlPP/1U6khERERlguVGizx//hxyuRzm5uaQyWTYsGED8vLyYGFhIXU0IiKiMsM5N1ri8uXLcHBwgK+vL4QQAABzc3MWGyIiqnRYbio4IQTWrVuH9u3b48aNGzh//jySk5OljkVERCQZlpsKLDMzE0OHDoWfnx/y8vLQp08fxMfHw8rKSupoREREkmG5qaBiY2Nhb2+PsLAw6OnpYeHChTh06BBq1aoldTQiIiJJcUJxBVRQUAA3Nzfcvn0bDRo0QFhYGDp06CB1LCIionKBIzcVkJ6eHkJCQjBw4EDExcWx2BAREf0NR24qiIsXLyIxMRGDBg0CAHTs2BEdO3aUOBUREVH5w5Gbck4IgSVLlqBjx47w8vLCtWvXpI5ERERUrnHkphx78uQJvL29cfjwYQBAv379eCQUERHRO3DkppyKioqCnZ0dDh8+DAMDA6xatQp79uxBtWrVpI5GRERUrrHclEOLFi1C586dcf/+fTRp0gTnz5/H2LFjIZPJpI5GRERU7rHclEPPnj2DXC7HkCFDEBMTg7Zt20odiYiIqMLgnJtyoqCgAHp6r/46Zs2aBQcHB/Tv35+jNURERCriyI3ECgsL8cMPP6Bjx47Iy8sD8Oo8NgMGDGCxISIiKgWWGwk9evQIvXr1wowZM3DhwgXs2bNH6khEREQVHsuNRI4fPw47OztERETA2NgYmzdvhoeHh9SxiIiIKjyWmzIml8sxa9YsdOvWDSkpKWjZsiWio6Ph4+PD3VBERERqwHJTxgICAjB79mwIITBixAhcunQJLVu2lDoWERGR1mC5KWMTJ05EvXr1sH37dmzatAkmJiZSRyIiItIqPBRcwwoKCnDixAl0794dAGBra4vbt2/D0NBQ4mRERETaiSM3GvTgwQN07doVPXv2xO+//65YzmJDRESkOZKXm9WrV6NRo0YwMjKCg4MDTp8+/db1IyMj4eDgACMjI9ja2mLt2rVllFQ14eHhsLOzw+nTp1GlShVkZ2dLHYmIiKhSkLTchIWFwd/fH9OnT0dcXBw6deqE3r17IzExscT1ExIS4Orqik6dOiEuLg7Tpk3DhAkTsG/fvjJO/nYzZsxAnz59kJ6eDnt7e8TGxmLAgAFSxyIiIqoUZEIIIdWbt2/fHvb29lizZo1iWYsWLdC/f3/Mmzev2PrfffcdDh06hOvXryuW+fn54fLlyzh37pxS75mZmQlzc3NkZGTAzMzs/T/E/8nJL0DLmUcBAInBAyFe5uHrr7/GwoULuRuKiIjoPany/S3ZyE1+fj5iYmLQo0ePIst79OiBqKioEp9z7ty5Yuv37NkT0dHRePnyZYnPycvLQ2ZmZpGbppmZmWPfvn1Yvnw5iw0REVEZk6zcpKWlQS6Xw9LSsshyS0tLpKSklPiclJSUEtcvKChAWlpaic+ZN28ezM3NFTdra2v1fIC3iIqKwhdffKHx9yEiIqLiJD8U/J9n5RVCvPVMvSWtX9Ly1wIDAxEQEKC4n5mZqZGCY6yvi2tzeir+TERERNKQrNzUqlULurq6xUZpUlNTi43OvFanTp0S19fT00PNmjVLfI6hoWGZ7BqSyWQwMZC8KxIREVV6ku2WMjAwgIODAyIiIoosj4iIgLOzc4nPcXJyKrb+77//DkdHR+jr62ssKxEREVUckh4KHhAQgI0bN2Lz5s24fv06Jk2ahMTERPj5+QF4tUtp+PDhivX9/Pxw7949BAQE4Pr169i8eTM2bdqEyZMnS/URiIiIqJyRdD+Ku7s70tPTMWfOHCQnJ6N169YIDw+HjY0NACA5ObnIOW8aNWqE8PBwTJo0CatWrYKVlRWWL1+OgQMHSvURiIiIqJyR9Dw3UtDUeW6IiIhIcyrEeW6IiIiINIHlhoiIiLQKyw0RERFpFZYbIiIi0iosN0RERKRVWG6IiIhIq7DcEBERkVZhuSEiIiKtwnJDREREWqXSXcb69QmZMzMzJU5CREREynr9va3MhRUqXbnJysoCAFhbW0uchIiIiFSVlZUFc3Pzt65T6a4tVVhYiKSkJFStWhUymUytr52ZmQlra2vcv3+f163SIG7nssHtXDa4ncsOt3XZ0NR2FkIgKysLVlZW0NF5+6yaSjdyo6Ojg/r162v0PczMzPgfpwxwO5cNbueywe1cdrity4YmtvO7Rmxe44RiIiIi0iosN0RERKRVWG7UyNDQEEFBQTA0NJQ6ilbjdi4b3M5lg9u57HBbl43ysJ0r3YRiIiIi0m4cuSEiIiKtwnJDREREWoXlhoiIiLQKyw0RERFpFZYbFa1evRqNGjWCkZERHBwccPr06beuHxkZCQcHBxgZGcHW1hZr164to6QVmyrbef/+/ejevTtq164NMzMzODk54ejRo2WYtuJS9d/za2fPnoWenh7s7Ow0G1BLqLqd8/LyMH36dNjY2MDQ0BCNGzfG5s2byyhtxaXqdt6xYwfatGkDExMT1K1bFz4+PkhPTy+jtBXTqVOn0LdvX1hZWUEmk+HgwYPvfI4k34OClLZr1y6hr68vNmzYIK5duyYmTpwoTE1Nxb1790pc/86dO8LExERMnDhRXLt2TWzYsEHo6+uLvXv3lnHyikXV7Txx4kSxYMECcfHiRXHjxg0RGBgo9PX1RWxsbBknr1hU3c6vPXv2TNja2ooePXqINm3alE3YCqw027lfv36iffv2IiIiQiQkJIgLFy6Is2fPlmHqikfV7Xz69Gmho6Mjli1bJu7cuSNOnz4tWrVqJfr371/GySuW8PBwMX36dLFv3z4BQBw4cOCt60v1Pchyo4J27doJPz+/IsuaN28upk6dWuL6U6ZMEc2bNy+y7KuvvhIdOnTQWEZtoOp2LknLli3F7Nmz1R1Nq5R2O7u7u4sZM2aIoKAglhslqLqdf/31V2Fubi7S09PLIp7WUHU7L1y4UNja2hZZtnz5clG/fn2NZdQ2ypQbqb4HuVtKSfn5+YiJiUGPHj2KLO/RoweioqJKfM65c+eKrd+zZ09ER0fj5cuXGstakZVmO/9TYWEhsrKyUKNGDU1E1Aql3c5btmzB7du3ERQUpOmIWqE02/nQoUNwdHTETz/9hHr16qFp06aYPHkycnNzyyJyhVSa7ezs7IwHDx4gPDwcQgg8evQIe/fuRZ8+fcoicqUh1fdgpbtwZmmlpaVBLpfD0tKyyHJLS0ukpKSU+JyUlJQS1y8oKEBaWhrq1q2rsbwVVWm28z8tXrwY2dnZcHNz00RErVCa7Xzz5k1MnToVp0+fhp4ef3QoozTb+c6dOzhz5gyMjIxw4MABpKWlYezYsXjy5Ann3bxBabazs7MzduzYAXd3d7x48QIFBQXo168fVqxYURaRKw2pvgc5cqMimUxW5L4Qotiyd61f0nIqStXt/FpoaChmzZqFsLAwWFhYaCqe1lB2O8vlcgwbNgyzZ89G06ZNyyqe1lDl33NhYSFkMhl27NiBdu3awdXVFcHBwQgJCeHozTuosp2vXbuGCRMmYObMmYiJicFvv/2GhIQE+Pn5lUXUSkWK70H++qWkWrVqQVdXt9hvAampqcVa6Wt16tQpcX09PT3UrFlTY1krstJs59fCwsLg6+uLPXv2oFu3bpqMWeGpup2zsrIQHR2NuLg4jB8/HsCrL2EhBPT09PD777+ja9euZZK9IinNv+e6deuiXr16MDc3Vyxr0aIFhBB48OABPvjgA41mrohKs53nzZsHFxcXfPvttwCAjz76CKampujUqRPmzp3LkXU1kep7kCM3SjIwMICDgwMiIiKKLI+IiICzs3OJz3Fyciq2/u+//w5HR0fo6+trLGtFVprtDLwasfH29sbOnTu5z1wJqm5nMzMzXLlyBfHx8Yqbn58fmjVrhvj4eLRv376solcopfn37OLigqSkJDx//lyx7MaNG9DR0UH9+vU1mreiKs12zsnJgY5O0a9AXV1dAP9/ZIHen2TfgxqdrqxlXh9quGnTJnHt2jXh7+8vTE1Nxd27d4UQQkydOlV4enoq1n99CNykSZPEtWvXxKZNm3gouBJU3c47d+4Uenp6YtWqVSI5OVlxe/bsmVQfoUJQdTv/E4+WUo6q2zkrK0vUr19fDBo0SFy9elVERkaKDz74QIwcOVKqj1AhqLqdt2zZIvT09MTq1avF7du3xZkzZ4Sjo6No166dVB+hQsjKyhJxcXEiLi5OABDBwcEiLi5Occh9efkeZLlR0apVq4SNjY0wMDAQ9vb2IjIyUvGYl5eX+OSTT4qsf/LkSdG2bVthYGAgGjZsKNasWVPGiSsmVbbzJ598IgAUu3l5eZV98ApG1X/Pf8dyozxVt/P169dFt27dhLGxsahfv74ICAgQOTk5ZZy64lF1Oy9fvly0bNlSGBsbi7p16woPDw/x4MGDMk5dsZw4ceKtP2/Ly/egTAiOvxEREZH24JwbIiIi0iosN0RERKRVWG6IiIhIq7DcEBERkVZhuSEiIiKtwnJDREREWoXlhoiIiLQKyw0RERFpFZYbIioiJCQE1apVkzpGqTVs2BBLly596zqzZs2CnZ1dmeQhorLHckOkhby9vSGTyYrdbt26JXU0hISEFMlUt25duLm5ISEhQS2vf+nSJYwePVpxXyaT4eDBg0XWmTx5Mo4dO6aW93uTf35OS0tL9O3bF1evXlX5dSpy2SSSAssNkZbq1asXkpOTi9waNWokdSwAr64ynpycjKSkJOzcuRPx8fHo168f5HL5e7927dq1YWJi8tZ1qlSpgpo1a773e73L3z/nkSNHkJ2djT59+iA/P1/j701UmbHcEGkpQ0ND1KlTp8hNV1cXwcHB+PDDD2Fqagpra2uMHTsWz58/f+PrXL58GV26dEHVqlVhZmYGBwcHREdHKx6PiopC586dYWxsDGtra0yYMAHZ2dlvzSaTyVCnTh3UrVsXXbp0QVBQEP766y/FyNKaNWvQuHFjGBgYoFmzZti+fXuR58+aNQsNGjSAoaEhrKysMGHCBMVjf98t1bBhQwDAgAEDIJPJFPf/vlvq6NGjMDIywrNnz4q8x4QJE/DJJ5+o7XM6Ojpi0qRJuHfvHv73v/8p1nnb38fJkyfh4+ODjIwMxQjQrFmzAAD5+fmYMmUK6tWrB1NTU7Rv3x4nT558ax6iyoLlhqiS0dHRwfLly/HXX39h69atOH78OKZMmfLG9T08PFC/fn1cunQJMTExmDp1KvT19QEAV65cQc+ePfHFF1/gzz//RFhYGM6cOYPx48erlMnY2BgA8PLlSxw4cAATJ07EN998g7/++gtfffUVfHx8cOLECQDA3r17sWTJEqxbtw43b97EwYMH8eGHH5b4upcuXQIAbNmyBcnJyYr7f9etWzdUq1YN+/btUyyTy+XYvXs3PDw81PY5nz17hp07dwKAYvsBb//7cHZ2xtKlSxUjQMnJyZg8eTIAwMfHB2fPnsWuXbvw559/YvDgwejVqxdu3rypdCYiraXx644TUZnz8vISurq6wtTUVHEbNGhQievu3r1b1KxZU3F/y5YtwtzcXHG/atWqIiQkpMTnenp6itGjRxdZdvr0aaGjoyNyc3NLfM4/X//+/fuiQ4cOon79+iIvL084OzuLUaNGFXnO4MGDhaurqxBCiMWLF4umTZuK/Pz8El/fxsZGLFmyRHEfgDhw4ECRdYKCgkSbNm0U9ydMmCC6du2quH/06FFhYGAgnjx58l6fE4AwNTUVJiYmAoAAIPr161fi+q+96+9DCCFu3bolZDKZePjwYZHln332mQgMDHzr6xNVBnrSVisi0pQuXbpgzZo1ivumpqYAgBMnTuDHH3/EtWvXkJmZiYKCArx48QLZ2dmKdf4uICAAI0eOxPbt29GtWzcMHjwYjRs3BgDExMTg1q1b2LFjh2J9IQQKCwuRkJCAFi1alJgtIyMDVapUgRACOTk5sLe3x/79+2FgYIDr168XmRAMAC4uLli2bBkAYPDgwVi6dClsbW3Rq1cvuLq6om/fvtDTK/2PMw8PDzg5OSEpKQlWVlbYsWMHXF1dUb169ff6nFWrVkVsbCwKCgoQGRmJhQsXYu3atUXWUfXvAwBiY2MhhEDTpk2LLM/LyyuTuURE5R3LDZGWMjU1RZMmTYosu3fvHlxdXeHn54d///vfqFGjBs6cOQNfX1+8fPmyxNeZNWsWhg0bhiNHjuDXX39FUFAQdu3ahQEDBqCwsBBfffVVkTkvrzVo0OCN2V5/6evo6MDS0rLYl7hMJityXwihWGZtbY3//e9/iIiIwB9//IGxY8di4cKFiIyMLLK7RxXt2rVD48aNsWvXLowZMwYHDhzAli1bFI+X9nPq6Ogo/g6aN2+OlJQUuLu749SpUwBK9/fxOo+uri5iYmKgq6tb5LEqVaqo9NmJtBHLDVElEh0djYKCAixevBg6Oq+m3O3evfudz2vatCmaNm2KSZMmYejQodiyZQsGDBgAe3t7XL16tViJepe/f+n/U4sWLXDmzBkMHz5csSwqKqrI6IixsTH69euHfv36Ydy4cWjevDmuXLkCe3v7Yq+nr6+v1FFYw4YNw44dO1C/fn3o6OigT58+isdK+zn/adKkSQgODsaBAwcwYMAApf4+DAwMiuVv27Yt5HI5UlNT0alTp/fKRKSNOKGYqBJp3LgxCgoKsGLFCty5cwfbt28vtpvk73JzczF+/HicPHkS9+7dw9mzZ3Hp0iVF0fjuu+9w7tw5jBs3DvHx8bh58yYOHTqEr7/+utQZv/32W4SEhGDt2rW4efMmgoODsX//fsVE2pCQEGzatAl//fWX4jMYGxvDxsamxNdr2LAhjh07hpSUFDx9+vSN7+vh4YHY2Fj88MMPGDRoEIyMjBSPqetzmpmZYeTIkQgKCoIQQqm/j4YNG+L58+c4duwY0tLSkJOTg6ZNm8LDwwPDhw/H/v37kZCQgEuXLmHBggUIDw9XKRORVpJywg8RaYaXl5f4/PPPS3wsODhY1K1bVxgbG4uePXuKbdu2CQDi6dOnQoiiE1jz8vLEkCFDhLW1tTAwMBBWVlZi/PjxRSbRXrx4UXTv3l1UqVJFmJqaio8++kj88MMPb8xW0gTZf1q9erWwtbUV+vr6omnTpmLbtm2Kxw4cOCDat28vzMzMhKmpqejQoYP4448/FI//c0LxoUOHRJMmTYSenp6wsbERQhSfUPzaxx9/LACI48ePF3tMXZ/z3r17Qk9PT4SFhQkh3v33IYQQfn5+ombNmgKACAoKEkIIkZ+fL2bOnCkaNmwo9PX1RZ06dcSAAQPEn3/++cZMRJWFTAghpK1XREREROrD3VJERESkVVhuiIiISKuw3BAREZFWYbkhIiIircJyQ0RERFqF5YaIiIi0CssNERERaRWWGyIiItIqLDdERESkVVhuiIiISKuw3BAREZFW+X+ivs7gkVlVO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roc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02" y="1453892"/>
            <a:ext cx="7854846" cy="51120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45ED31-3821-4858-BD09-1CB7A0E7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2905F37-2201-41AA-B38E-3E54B6A33790}"/>
              </a:ext>
            </a:extLst>
          </p:cNvPr>
          <p:cNvSpPr txBox="1">
            <a:spLocks/>
          </p:cNvSpPr>
          <p:nvPr/>
        </p:nvSpPr>
        <p:spPr>
          <a:xfrm>
            <a:off x="1910988" y="696344"/>
            <a:ext cx="8899251" cy="5449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conclusion, the logistic regression model developed on the "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PCOS_data_without_infertility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dataset provides valuable insights into the factors associated with PCOS.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Identified significant predictor variables that strongly influence the likelihood of having PCOS.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Evaluated the logistic regression model's performance using appropriate metrics such as accuracy, precision, recall, F1-score, and ROC-AUC.</a:t>
            </a:r>
          </a:p>
        </p:txBody>
      </p:sp>
    </p:spTree>
    <p:extLst>
      <p:ext uri="{BB962C8B-B14F-4D97-AF65-F5344CB8AC3E}">
        <p14:creationId xmlns="" xmlns:p14="http://schemas.microsoft.com/office/powerpoint/2010/main" val="25177941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9C19D6-9A96-4CA3-A8FE-A2A0FCB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0C761C9-8C0A-4190-9F67-0C84EF83DB51}"/>
              </a:ext>
            </a:extLst>
          </p:cNvPr>
          <p:cNvSpPr txBox="1">
            <a:spLocks/>
          </p:cNvSpPr>
          <p:nvPr/>
        </p:nvSpPr>
        <p:spPr>
          <a:xfrm>
            <a:off x="1867468" y="1659039"/>
            <a:ext cx="8915400" cy="37776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https://www.projectpro.io/article/machine-learning-regression-projects-ideas/501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https://www.kaggle.com/datasets/prasoonkottarathil/polycystic-ovary-syndrome-pcos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https://www.kaggle.com/code/csanskriti/pcos-detection-using-logistic-regression-and-eda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3FC89B7-AC65-4805-A932-17698E19889A}"/>
              </a:ext>
            </a:extLst>
          </p:cNvPr>
          <p:cNvSpPr txBox="1"/>
          <p:nvPr/>
        </p:nvSpPr>
        <p:spPr>
          <a:xfrm>
            <a:off x="1991360" y="63217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References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760424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2FE9183-6674-44EC-980B-20AC3C8B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80" y="2788555"/>
            <a:ext cx="8332483" cy="128089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50D313-D130-4AA8-A857-809C4ED3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9921987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1BB26E-6BA0-3831-90CA-ECD2A039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47" y="654353"/>
            <a:ext cx="8911687" cy="128089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59D531-C58D-57FF-0279-222B8FF8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34" y="1935243"/>
            <a:ext cx="8915400" cy="46004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Polycystic Ovary Syndrome (PCOS) is a common endocrine disorder that affects people with ovaries, often leading to irregular menstrual cycles, hormonal imbalances, and a range of health-related issues.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detection and intervention for PCOS are essential for improving the quality of life for those affected.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project, the aim is to develop a predictive model for PCOS using logistic regression analysis.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4017A1-275F-CB58-37E5-6412722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031402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67" y="579140"/>
            <a:ext cx="8911687" cy="128089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Dataset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832" y="2133600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dataset is sourced from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specifically the "Polycystic Ovary Syndrome (PCOS) Data" dataset. We will be using the "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PCOS_data_without_infertility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subset of this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dataset includes various attributes related to individuals' health and demographics, with a focus on identifying factors associated with PCOS.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target variable, "PCOS (Y/N)," is binary and indicates whether an individual has PCOS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B957984-3C70-451C-8107-D6398356240A}"/>
              </a:ext>
            </a:extLst>
          </p:cNvPr>
          <p:cNvSpPr txBox="1">
            <a:spLocks/>
          </p:cNvSpPr>
          <p:nvPr/>
        </p:nvSpPr>
        <p:spPr>
          <a:xfrm>
            <a:off x="1910988" y="696344"/>
            <a:ext cx="8899251" cy="5464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Survey :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the execution of solution, we found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websites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relevant to our proposed system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https://www.projectpro.io/article/machine-learning-regression-projects-ideas/501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https://www.kaggle.com/datasets/prasoonkottarathil/polycystic-ovary-syndrome-pcos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https://www.kaggle.com/code/csanskriti/pcos-detection-using-logistic-regression-and-eda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81925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1D5C1B-1192-4981-A981-5A005D8C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3334FE-9739-49BF-8252-3F614220C453}"/>
              </a:ext>
            </a:extLst>
          </p:cNvPr>
          <p:cNvSpPr txBox="1">
            <a:spLocks/>
          </p:cNvSpPr>
          <p:nvPr/>
        </p:nvSpPr>
        <p:spPr>
          <a:xfrm>
            <a:off x="1910988" y="696344"/>
            <a:ext cx="8899251" cy="5765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 is an important step in any machine learning project, including one for logistic regression.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helps you understand your dataset, identify patterns, and prepare the data for modeling.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 steps includes importing the libraries, loading the dataset and initial data examination.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423886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C4C874C-3CA3-4D89-95AE-E9195FA60DB7}"/>
              </a:ext>
            </a:extLst>
          </p:cNvPr>
          <p:cNvSpPr txBox="1">
            <a:spLocks/>
          </p:cNvSpPr>
          <p:nvPr/>
        </p:nvSpPr>
        <p:spPr>
          <a:xfrm>
            <a:off x="1910988" y="696344"/>
            <a:ext cx="8899251" cy="5524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 is a crucial step in preparing your dataset for logistic regression modeling.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involves cleaning, transforming, and encoding the data so that it can be used effectively for training and testing your logistic regression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step we have handled missing values, encoded categorical variables, and performed necessary feature scaling.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95891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3711" y="674557"/>
            <a:ext cx="905405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build a logistic regression model to predict the likelihood of an individual having PCOS based on the available features.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regression is particularly well-suited for binary classification tasks like this one.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project, logistic regression is helpful to classify whether a person may have PCOS or not.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3849" y="764498"/>
            <a:ext cx="8619343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project, we have assessed the performance of our logistic regression model using relevant evaluation metrics such as accuracy, precision, recall, F1-score, and ROC curve analysis.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is the proportion of correct predictions over total predictions.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 measures how good our model is when the prediction is positive.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Recall measures how good our model is at correctly predicting positive classes.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F1 score is a machine learning evaluation metric that measures a model's accuracy. It combines the precision and recall scores of a model.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ROC AUC score tells us how efficient the model is.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8918" y="719369"/>
            <a:ext cx="9114020" cy="414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Interpreting involves understanding the relationships between the predictor variables (features) and the target variable, which is typically binary (0 or 1) in logistic regression.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goal is to assess how changes in the predictor variables affect the likelihood of the binary outcome.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interpreted the coefficients of the logistic regression model to understand the influence of each feature on the likelihood of having PCOS.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5623</TotalTime>
  <Words>637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LOGISTIC REGRESSION PROJECT ON  MEDICAL DISEASE DIAGNOSIS</vt:lpstr>
      <vt:lpstr>Introduction :</vt:lpstr>
      <vt:lpstr>Dataset :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Rohan Shirke</dc:creator>
  <cp:keywords>Sem5</cp:keywords>
  <cp:lastModifiedBy>dell</cp:lastModifiedBy>
  <cp:revision>1029</cp:revision>
  <dcterms:created xsi:type="dcterms:W3CDTF">2019-11-11T04:49:00Z</dcterms:created>
  <dcterms:modified xsi:type="dcterms:W3CDTF">2023-10-09T06:04:19Z</dcterms:modified>
  <cp:category>PCE</cp:category>
</cp:coreProperties>
</file>