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sldIdLst>
    <p:sldId id="256" r:id="rId5"/>
    <p:sldId id="265" r:id="rId6"/>
    <p:sldId id="262" r:id="rId7"/>
    <p:sldId id="266" r:id="rId8"/>
    <p:sldId id="267" r:id="rId9"/>
    <p:sldId id="268" r:id="rId10"/>
    <p:sldId id="270" r:id="rId11"/>
    <p:sldId id="276" r:id="rId12"/>
    <p:sldId id="271" r:id="rId13"/>
    <p:sldId id="277" r:id="rId14"/>
    <p:sldId id="257" r:id="rId15"/>
    <p:sldId id="273" r:id="rId16"/>
    <p:sldId id="274" r:id="rId17"/>
    <p:sldId id="278" r:id="rId18"/>
    <p:sldId id="275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Judul" id="{E75E278A-FF0E-49A4-B170-79828D63BBAD}">
          <p14:sldIdLst>
            <p14:sldId id="256"/>
          </p14:sldIdLst>
        </p14:section>
        <p14:section name="Memeriksa Ketersediaan File" id="{B9B51309-D148-4332-87C2-07BE32FBCA3B}">
          <p14:sldIdLst>
            <p14:sldId id="265"/>
            <p14:sldId id="262"/>
          </p14:sldIdLst>
        </p14:section>
        <p14:section name="Membaca File" id="{73F30BD0-6622-45C8-BB82-587D15C709B0}">
          <p14:sldIdLst>
            <p14:sldId id="266"/>
            <p14:sldId id="267"/>
            <p14:sldId id="268"/>
            <p14:sldId id="270"/>
            <p14:sldId id="276"/>
            <p14:sldId id="271"/>
            <p14:sldId id="277"/>
            <p14:sldId id="257"/>
            <p14:sldId id="273"/>
            <p14:sldId id="274"/>
            <p14:sldId id="278"/>
            <p14:sldId id="275"/>
          </p14:sldIdLst>
        </p14:section>
        <p14:section name="Template" id="{DFF299E7-548D-44FC-8F80-E2D3420E75D7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  <p:cmAuthor id="2" name="iPradhika" initials="iP" lastIdx="1" clrIdx="2">
    <p:extLst>
      <p:ext uri="{19B8F6BF-5375-455C-9EA6-DF929625EA0E}">
        <p15:presenceInfo xmlns:p15="http://schemas.microsoft.com/office/powerpoint/2012/main" userId="iPradhi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80" autoAdjust="0"/>
  </p:normalViewPr>
  <p:slideViewPr>
    <p:cSldViewPr snapToGrid="0">
      <p:cViewPr>
        <p:scale>
          <a:sx n="66" d="100"/>
          <a:sy n="66" d="100"/>
        </p:scale>
        <p:origin x="900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72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50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103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– </a:t>
            </a:r>
            <a:r>
              <a:rPr lang="en-US" dirty="0" err="1" smtClean="0"/>
              <a:t>Manipulasi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Memeriksa</a:t>
            </a:r>
            <a:r>
              <a:rPr lang="en-US" dirty="0" smtClean="0"/>
              <a:t> </a:t>
            </a:r>
            <a:r>
              <a:rPr lang="en-US" dirty="0" err="1" smtClean="0"/>
              <a:t>ketersediaan</a:t>
            </a:r>
            <a:r>
              <a:rPr lang="en-US" dirty="0" smtClean="0"/>
              <a:t> file, </a:t>
            </a:r>
            <a:r>
              <a:rPr lang="en-US" dirty="0" err="1" smtClean="0"/>
              <a:t>membaca</a:t>
            </a:r>
            <a:r>
              <a:rPr lang="en-US" dirty="0" smtClean="0"/>
              <a:t> file, </a:t>
            </a:r>
            <a:r>
              <a:rPr lang="en-US" dirty="0" err="1" smtClean="0"/>
              <a:t>menulis</a:t>
            </a:r>
            <a:r>
              <a:rPr lang="en-US" dirty="0" smtClean="0"/>
              <a:t> file, </a:t>
            </a:r>
            <a:r>
              <a:rPr lang="en-US" dirty="0" err="1" smtClean="0"/>
              <a:t>menimpa</a:t>
            </a:r>
            <a:r>
              <a:rPr lang="en-US" dirty="0" smtClean="0"/>
              <a:t> file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file.</a:t>
            </a:r>
            <a:endParaRPr lang="en-US" dirty="0"/>
          </a:p>
        </p:txBody>
      </p:sp>
      <p:sp>
        <p:nvSpPr>
          <p:cNvPr id="4" name="Freeform 3">
            <a:hlinkClick r:id="" action="ppaction://hlinkshowjump?jump=nextslide" tooltip="Learn More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27959" y="6200701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solidFill>
                  <a:srgbClr val="D24726">
                    <a:alpha val="37000"/>
                  </a:srgbClr>
                </a:solidFill>
              </a:rPr>
              <a:t>(Click the arrow when in Slide Show mode)</a:t>
            </a:r>
          </a:p>
          <a:p>
            <a:endParaRPr lang="en-US" sz="1200" dirty="0">
              <a:solidFill>
                <a:srgbClr val="D24726">
                  <a:alpha val="37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fopen</a:t>
            </a:r>
            <a:r>
              <a:rPr lang="en-US" dirty="0" smtClean="0"/>
              <a:t>( ), </a:t>
            </a:r>
            <a:r>
              <a:rPr lang="en-US" dirty="0" err="1" smtClean="0"/>
              <a:t>fread</a:t>
            </a:r>
            <a:r>
              <a:rPr lang="en-US" dirty="0" smtClean="0"/>
              <a:t>( 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fclose</a:t>
            </a:r>
            <a:r>
              <a:rPr lang="en-US" dirty="0" smtClean="0"/>
              <a:t>(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940"/>
            <a:ext cx="4876800" cy="444776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 smtClean="0"/>
              <a:t>Contoh</a:t>
            </a:r>
            <a:r>
              <a:rPr lang="en-US" b="1" dirty="0" smtClean="0"/>
              <a:t> </a:t>
            </a:r>
            <a:r>
              <a:rPr lang="en-US" b="1" dirty="0" smtClean="0"/>
              <a:t>: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0000"/>
                </a:solidFill>
              </a:rPr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en-US" dirty="0" smtClean="0"/>
              <a:t>$</a:t>
            </a:r>
            <a:r>
              <a:rPr lang="en-US" dirty="0"/>
              <a:t>filename = 'sayuran.txt</a:t>
            </a:r>
            <a:r>
              <a:rPr lang="en-US" dirty="0" smtClean="0"/>
              <a:t>';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$file = </a:t>
            </a:r>
            <a:r>
              <a:rPr lang="en-US" dirty="0" err="1"/>
              <a:t>fopen</a:t>
            </a:r>
            <a:r>
              <a:rPr lang="en-US" dirty="0"/>
              <a:t>($filename, 'r</a:t>
            </a:r>
            <a:r>
              <a:rPr lang="en-US" dirty="0" smtClean="0"/>
              <a:t>');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if ($file) </a:t>
            </a:r>
            <a:r>
              <a:rPr lang="en-US" dirty="0" smtClean="0"/>
              <a:t>{</a:t>
            </a:r>
          </a:p>
          <a:p>
            <a:pPr>
              <a:lnSpc>
                <a:spcPct val="120000"/>
              </a:lnSpc>
            </a:pPr>
            <a:r>
              <a:rPr lang="en-US" dirty="0"/>
              <a:t>        $contents = </a:t>
            </a:r>
            <a:r>
              <a:rPr lang="en-US" dirty="0" err="1"/>
              <a:t>fread</a:t>
            </a:r>
            <a:r>
              <a:rPr lang="en-US" dirty="0"/>
              <a:t>($file, </a:t>
            </a:r>
            <a:r>
              <a:rPr lang="en-US" dirty="0" err="1"/>
              <a:t>filesize</a:t>
            </a:r>
            <a:r>
              <a:rPr lang="en-US" dirty="0"/>
              <a:t>($filename</a:t>
            </a:r>
            <a:r>
              <a:rPr lang="en-US" dirty="0" smtClean="0"/>
              <a:t>));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              echo $contents;</a:t>
            </a:r>
          </a:p>
          <a:p>
            <a:pPr>
              <a:lnSpc>
                <a:spcPct val="120000"/>
              </a:lnSpc>
            </a:pPr>
            <a:r>
              <a:rPr lang="en-US" dirty="0"/>
              <a:t>        </a:t>
            </a:r>
            <a:r>
              <a:rPr lang="en-US" dirty="0" err="1"/>
              <a:t>fclose</a:t>
            </a:r>
            <a:r>
              <a:rPr lang="en-US" dirty="0"/>
              <a:t>($file);</a:t>
            </a:r>
          </a:p>
          <a:p>
            <a:pPr>
              <a:lnSpc>
                <a:spcPct val="120000"/>
              </a:lnSpc>
            </a:pPr>
            <a:r>
              <a:rPr lang="en-US" dirty="0"/>
              <a:t>    } else {</a:t>
            </a:r>
          </a:p>
          <a:p>
            <a:pPr>
              <a:lnSpc>
                <a:spcPct val="120000"/>
              </a:lnSpc>
            </a:pPr>
            <a:r>
              <a:rPr lang="en-US" dirty="0"/>
              <a:t>        echo "File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dibuka</a:t>
            </a:r>
            <a:r>
              <a:rPr lang="en-US" dirty="0"/>
              <a:t>.";</a:t>
            </a:r>
          </a:p>
          <a:p>
            <a:pPr>
              <a:lnSpc>
                <a:spcPct val="120000"/>
              </a:lnSpc>
            </a:pPr>
            <a:r>
              <a:rPr lang="en-US" dirty="0"/>
              <a:t>    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Freeform 6">
            <a:hlinkClick r:id="" action="ppaction://hlinkshowjump?jump=nextslide" tooltip="Learn More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27959" y="6200701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solidFill>
                  <a:srgbClr val="D24726">
                    <a:alpha val="37000"/>
                  </a:srgbClr>
                </a:solidFill>
              </a:rPr>
              <a:t>(Click the arrow when in Slide Show mode)</a:t>
            </a:r>
          </a:p>
          <a:p>
            <a:endParaRPr lang="en-US" sz="1200" dirty="0">
              <a:solidFill>
                <a:srgbClr val="D24726">
                  <a:alpha val="37000"/>
                </a:srgb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647" y="3325879"/>
            <a:ext cx="5887272" cy="130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9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fopen</a:t>
            </a:r>
            <a:r>
              <a:rPr lang="en-US" dirty="0"/>
              <a:t>( ), </a:t>
            </a:r>
            <a:r>
              <a:rPr lang="en-US" dirty="0" err="1" smtClean="0"/>
              <a:t>fread</a:t>
            </a:r>
            <a:r>
              <a:rPr lang="en-US" dirty="0" smtClean="0"/>
              <a:t>( 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fclose</a:t>
            </a:r>
            <a:r>
              <a:rPr lang="en-US" dirty="0"/>
              <a:t>(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07028" cy="4433752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fopen</a:t>
            </a:r>
            <a:r>
              <a:rPr lang="en-US" dirty="0" smtClean="0">
                <a:solidFill>
                  <a:srgbClr val="FF0000"/>
                </a:solidFill>
              </a:rPr>
              <a:t>( )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parameter :</a:t>
            </a:r>
          </a:p>
          <a:p>
            <a:pPr marL="971550" lvl="1" indent="-285750"/>
            <a:r>
              <a:rPr lang="en-US" dirty="0" smtClean="0"/>
              <a:t>Parameter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file</a:t>
            </a:r>
          </a:p>
          <a:p>
            <a:pPr marL="971550" lvl="1" indent="-285750"/>
            <a:r>
              <a:rPr lang="en-US" dirty="0" smtClean="0"/>
              <a:t>Parameter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mode </a:t>
            </a:r>
            <a:r>
              <a:rPr lang="en-US" dirty="0" err="1" smtClean="0"/>
              <a:t>pembukaan</a:t>
            </a:r>
            <a:r>
              <a:rPr lang="en-US" dirty="0" smtClean="0"/>
              <a:t> file, </a:t>
            </a:r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detailnya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di table </a:t>
            </a:r>
            <a:r>
              <a:rPr lang="en-US" dirty="0" err="1" smtClean="0"/>
              <a:t>dalam</a:t>
            </a:r>
            <a:r>
              <a:rPr lang="en-US" dirty="0" smtClean="0"/>
              <a:t> slide </a:t>
            </a:r>
            <a:r>
              <a:rPr lang="en-US" dirty="0" err="1" smtClean="0"/>
              <a:t>berikutnya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fopen</a:t>
            </a:r>
            <a:r>
              <a:rPr lang="en-US" dirty="0" smtClean="0">
                <a:solidFill>
                  <a:srgbClr val="FF0000"/>
                </a:solidFill>
              </a:rPr>
              <a:t>( )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false </a:t>
            </a:r>
            <a:r>
              <a:rPr lang="en-US" dirty="0" err="1" smtClean="0"/>
              <a:t>jika</a:t>
            </a:r>
            <a:r>
              <a:rPr lang="en-US" dirty="0" smtClean="0"/>
              <a:t> file 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buka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/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tersedia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fread</a:t>
            </a:r>
            <a:r>
              <a:rPr lang="en-US" dirty="0" smtClean="0">
                <a:solidFill>
                  <a:srgbClr val="FF0000"/>
                </a:solidFill>
              </a:rPr>
              <a:t>( )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2 parameter :</a:t>
            </a:r>
          </a:p>
          <a:p>
            <a:pPr marL="971550" lvl="1" indent="-285750"/>
            <a:r>
              <a:rPr lang="en-US" dirty="0" smtClean="0"/>
              <a:t>Parameter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kembalian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fopen</a:t>
            </a:r>
            <a:r>
              <a:rPr lang="en-US" dirty="0" smtClean="0"/>
              <a:t>( )</a:t>
            </a:r>
          </a:p>
          <a:p>
            <a:pPr marL="971550" lvl="1" indent="-285750"/>
            <a:r>
              <a:rPr lang="en-US" dirty="0" smtClean="0"/>
              <a:t>Parameter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, </a:t>
            </a:r>
            <a:r>
              <a:rPr lang="en-US" dirty="0" err="1" smtClean="0"/>
              <a:t>berapa</a:t>
            </a:r>
            <a:r>
              <a:rPr lang="en-US" dirty="0" smtClean="0"/>
              <a:t> byte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dibaca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file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filesize</a:t>
            </a:r>
            <a:r>
              <a:rPr lang="en-US" dirty="0" smtClean="0"/>
              <a:t>(‘sayuran.txt’) agar </a:t>
            </a:r>
            <a:r>
              <a:rPr lang="en-US" dirty="0" err="1" smtClean="0"/>
              <a:t>isi</a:t>
            </a:r>
            <a:r>
              <a:rPr lang="en-US" dirty="0" smtClean="0"/>
              <a:t> file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terbaca</a:t>
            </a:r>
            <a:r>
              <a:rPr lang="en-US" dirty="0" smtClean="0"/>
              <a:t> </a:t>
            </a:r>
            <a:r>
              <a:rPr lang="en-US" dirty="0" err="1" smtClean="0"/>
              <a:t>semuanya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Setelah</a:t>
            </a:r>
            <a:r>
              <a:rPr lang="en-US" dirty="0" smtClean="0"/>
              <a:t> proses yang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variable $file </a:t>
            </a:r>
            <a:r>
              <a:rPr lang="en-US" dirty="0" err="1" smtClean="0"/>
              <a:t>selesai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tutup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fclose</a:t>
            </a:r>
            <a:r>
              <a:rPr lang="en-US" dirty="0" smtClean="0">
                <a:solidFill>
                  <a:srgbClr val="FF0000"/>
                </a:solidFill>
              </a:rPr>
              <a:t>( )</a:t>
            </a:r>
            <a:r>
              <a:rPr lang="en-US" dirty="0" smtClean="0"/>
              <a:t> yang </a:t>
            </a:r>
            <a:r>
              <a:rPr lang="en-US" dirty="0" err="1" smtClean="0"/>
              <a:t>menerima</a:t>
            </a:r>
            <a:r>
              <a:rPr lang="en-US" dirty="0" smtClean="0"/>
              <a:t> parameter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kembalian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fopen</a:t>
            </a:r>
            <a:r>
              <a:rPr lang="en-US" dirty="0" smtClean="0">
                <a:solidFill>
                  <a:srgbClr val="FF0000"/>
                </a:solidFill>
              </a:rPr>
              <a:t>( )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yang </a:t>
            </a:r>
            <a:r>
              <a:rPr lang="en-US" dirty="0" err="1" smtClean="0"/>
              <a:t>tersedia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fopen</a:t>
            </a:r>
            <a:r>
              <a:rPr lang="en-US" dirty="0" smtClean="0"/>
              <a:t>( 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1876950"/>
              </p:ext>
            </p:extLst>
          </p:nvPr>
        </p:nvGraphicFramePr>
        <p:xfrm>
          <a:off x="882603" y="1404046"/>
          <a:ext cx="10607676" cy="54539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5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2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9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Mode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Deskripsi</a:t>
                      </a:r>
                      <a:endParaRPr lang="en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9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Membuka</a:t>
                      </a:r>
                      <a:r>
                        <a:rPr lang="en-US" dirty="0" smtClean="0"/>
                        <a:t> file </a:t>
                      </a:r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mode </a:t>
                      </a:r>
                      <a:r>
                        <a:rPr lang="en-US" i="1" dirty="0" smtClean="0"/>
                        <a:t>read only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2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Membuka</a:t>
                      </a:r>
                      <a:r>
                        <a:rPr lang="en-US" dirty="0" smtClean="0"/>
                        <a:t> file </a:t>
                      </a:r>
                      <a:r>
                        <a:rPr lang="en-US" dirty="0" err="1" smtClean="0"/>
                        <a:t>dalam</a:t>
                      </a:r>
                      <a:r>
                        <a:rPr lang="en-US" baseline="0" dirty="0" smtClean="0"/>
                        <a:t> mode </a:t>
                      </a:r>
                      <a:r>
                        <a:rPr lang="en-US" i="1" baseline="0" dirty="0" smtClean="0"/>
                        <a:t>write only</a:t>
                      </a:r>
                      <a:r>
                        <a:rPr lang="en-US" i="0" baseline="0" dirty="0" smtClean="0"/>
                        <a:t>. Akan </a:t>
                      </a:r>
                      <a:r>
                        <a:rPr lang="en-US" i="0" baseline="0" dirty="0" err="1" smtClean="0"/>
                        <a:t>menghapus</a:t>
                      </a:r>
                      <a:r>
                        <a:rPr lang="en-US" i="0" baseline="0" dirty="0" smtClean="0"/>
                        <a:t> </a:t>
                      </a:r>
                      <a:r>
                        <a:rPr lang="en-US" i="0" baseline="0" dirty="0" err="1" smtClean="0"/>
                        <a:t>keseluruhan</a:t>
                      </a:r>
                      <a:r>
                        <a:rPr lang="en-US" i="0" baseline="0" dirty="0" smtClean="0"/>
                        <a:t> </a:t>
                      </a:r>
                      <a:r>
                        <a:rPr lang="en-US" i="0" baseline="0" dirty="0" err="1" smtClean="0"/>
                        <a:t>isi</a:t>
                      </a:r>
                      <a:r>
                        <a:rPr lang="en-US" i="0" baseline="0" dirty="0" smtClean="0"/>
                        <a:t> file </a:t>
                      </a:r>
                      <a:r>
                        <a:rPr lang="en-US" i="0" baseline="0" dirty="0" err="1" smtClean="0"/>
                        <a:t>dan</a:t>
                      </a:r>
                      <a:r>
                        <a:rPr lang="en-US" i="0" baseline="0" dirty="0" smtClean="0"/>
                        <a:t> </a:t>
                      </a:r>
                      <a:r>
                        <a:rPr lang="en-US" i="0" baseline="0" dirty="0" err="1" smtClean="0"/>
                        <a:t>menimpanya</a:t>
                      </a:r>
                      <a:r>
                        <a:rPr lang="en-US" i="0" baseline="0" dirty="0" smtClean="0"/>
                        <a:t> </a:t>
                      </a:r>
                      <a:r>
                        <a:rPr lang="en-US" i="0" baseline="0" dirty="0" err="1" smtClean="0"/>
                        <a:t>dengan</a:t>
                      </a:r>
                      <a:r>
                        <a:rPr lang="en-US" i="0" baseline="0" dirty="0" smtClean="0"/>
                        <a:t> yang </a:t>
                      </a:r>
                      <a:r>
                        <a:rPr lang="en-US" i="0" baseline="0" dirty="0" err="1" smtClean="0"/>
                        <a:t>baru</a:t>
                      </a:r>
                      <a:r>
                        <a:rPr lang="en-US" i="0" baseline="0" dirty="0" smtClean="0"/>
                        <a:t> </a:t>
                      </a:r>
                      <a:r>
                        <a:rPr lang="en-US" i="0" baseline="0" dirty="0" err="1" smtClean="0"/>
                        <a:t>atau</a:t>
                      </a:r>
                      <a:r>
                        <a:rPr lang="en-US" i="0" baseline="0" dirty="0" smtClean="0"/>
                        <a:t> </a:t>
                      </a:r>
                      <a:r>
                        <a:rPr lang="en-US" i="0" baseline="0" dirty="0" err="1" smtClean="0"/>
                        <a:t>jika</a:t>
                      </a:r>
                      <a:r>
                        <a:rPr lang="en-US" i="0" baseline="0" dirty="0" smtClean="0"/>
                        <a:t> file </a:t>
                      </a:r>
                      <a:r>
                        <a:rPr lang="en-US" i="0" baseline="0" dirty="0" err="1" smtClean="0"/>
                        <a:t>tersebut</a:t>
                      </a:r>
                      <a:r>
                        <a:rPr lang="en-US" i="0" baseline="0" dirty="0" smtClean="0"/>
                        <a:t> </a:t>
                      </a:r>
                      <a:r>
                        <a:rPr lang="en-US" i="0" baseline="0" dirty="0" err="1" smtClean="0"/>
                        <a:t>belum</a:t>
                      </a:r>
                      <a:r>
                        <a:rPr lang="en-US" i="0" baseline="0" dirty="0" smtClean="0"/>
                        <a:t> </a:t>
                      </a:r>
                      <a:r>
                        <a:rPr lang="en-US" i="0" baseline="0" dirty="0" err="1" smtClean="0"/>
                        <a:t>ada</a:t>
                      </a:r>
                      <a:r>
                        <a:rPr lang="en-US" i="0" baseline="0" dirty="0" smtClean="0"/>
                        <a:t>, </a:t>
                      </a:r>
                      <a:r>
                        <a:rPr lang="en-US" i="0" baseline="0" dirty="0" err="1" smtClean="0"/>
                        <a:t>akan</a:t>
                      </a:r>
                      <a:r>
                        <a:rPr lang="en-US" i="0" baseline="0" dirty="0" smtClean="0"/>
                        <a:t> </a:t>
                      </a:r>
                      <a:r>
                        <a:rPr lang="en-US" i="0" baseline="0" dirty="0" err="1" smtClean="0"/>
                        <a:t>dibuat</a:t>
                      </a:r>
                      <a:r>
                        <a:rPr lang="en-US" i="0" baseline="0" dirty="0" smtClean="0"/>
                        <a:t> </a:t>
                      </a:r>
                      <a:r>
                        <a:rPr lang="en-US" i="0" baseline="0" dirty="0" err="1" smtClean="0"/>
                        <a:t>terlebih</a:t>
                      </a:r>
                      <a:r>
                        <a:rPr lang="en-US" i="0" baseline="0" dirty="0" smtClean="0"/>
                        <a:t> </a:t>
                      </a:r>
                      <a:r>
                        <a:rPr lang="en-US" i="0" baseline="0" dirty="0" err="1" smtClean="0"/>
                        <a:t>dahulu</a:t>
                      </a:r>
                      <a:r>
                        <a:rPr lang="en-US" i="0" baseline="0" dirty="0" smtClean="0"/>
                        <a:t>.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7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Membuka</a:t>
                      </a:r>
                      <a:r>
                        <a:rPr lang="en-US" dirty="0" smtClean="0"/>
                        <a:t> file </a:t>
                      </a:r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mode </a:t>
                      </a:r>
                      <a:r>
                        <a:rPr lang="en-US" i="1" dirty="0" smtClean="0"/>
                        <a:t>write only</a:t>
                      </a:r>
                      <a:r>
                        <a:rPr lang="en-US" i="0" dirty="0" smtClean="0"/>
                        <a:t>. Isi </a:t>
                      </a:r>
                      <a:r>
                        <a:rPr lang="en-US" i="0" dirty="0" err="1" smtClean="0"/>
                        <a:t>dari</a:t>
                      </a:r>
                      <a:r>
                        <a:rPr lang="en-US" i="0" dirty="0" smtClean="0"/>
                        <a:t> file yang </a:t>
                      </a:r>
                      <a:r>
                        <a:rPr lang="en-US" i="0" dirty="0" err="1" smtClean="0"/>
                        <a:t>sebelumnya</a:t>
                      </a:r>
                      <a:r>
                        <a:rPr lang="en-US" i="0" dirty="0" smtClean="0"/>
                        <a:t> </a:t>
                      </a:r>
                      <a:r>
                        <a:rPr lang="en-US" i="0" dirty="0" err="1" smtClean="0"/>
                        <a:t>tetap</a:t>
                      </a:r>
                      <a:r>
                        <a:rPr lang="en-US" i="0" dirty="0" smtClean="0"/>
                        <a:t> </a:t>
                      </a:r>
                      <a:r>
                        <a:rPr lang="en-US" i="0" dirty="0" err="1" smtClean="0"/>
                        <a:t>dipertahankan</a:t>
                      </a:r>
                      <a:r>
                        <a:rPr lang="en-US" i="0" dirty="0" smtClean="0"/>
                        <a:t>.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7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Membuka</a:t>
                      </a:r>
                      <a:r>
                        <a:rPr lang="en-US" baseline="0" dirty="0" smtClean="0"/>
                        <a:t> file </a:t>
                      </a:r>
                      <a:r>
                        <a:rPr lang="en-US" baseline="0" dirty="0" err="1" smtClean="0"/>
                        <a:t>baru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dalam</a:t>
                      </a:r>
                      <a:r>
                        <a:rPr lang="en-US" baseline="0" dirty="0" smtClean="0"/>
                        <a:t> mode </a:t>
                      </a:r>
                      <a:r>
                        <a:rPr lang="en-US" i="1" baseline="0" dirty="0" smtClean="0"/>
                        <a:t>write only</a:t>
                      </a:r>
                      <a:r>
                        <a:rPr lang="en-US" i="0" baseline="0" dirty="0" smtClean="0"/>
                        <a:t>. </a:t>
                      </a:r>
                      <a:r>
                        <a:rPr lang="en-US" i="0" baseline="0" dirty="0" err="1" smtClean="0"/>
                        <a:t>Mengembalikan</a:t>
                      </a:r>
                      <a:r>
                        <a:rPr lang="en-US" i="0" baseline="0" dirty="0" smtClean="0"/>
                        <a:t> </a:t>
                      </a:r>
                      <a:r>
                        <a:rPr lang="en-US" i="0" baseline="0" dirty="0" err="1" smtClean="0"/>
                        <a:t>nilai</a:t>
                      </a:r>
                      <a:r>
                        <a:rPr lang="en-US" i="0" baseline="0" dirty="0" smtClean="0"/>
                        <a:t> </a:t>
                      </a:r>
                      <a:r>
                        <a:rPr lang="en-US" i="1" baseline="0" dirty="0" smtClean="0"/>
                        <a:t>false</a:t>
                      </a:r>
                      <a:r>
                        <a:rPr lang="en-US" i="0" baseline="0" dirty="0" smtClean="0"/>
                        <a:t> </a:t>
                      </a:r>
                      <a:r>
                        <a:rPr lang="en-US" i="0" baseline="0" dirty="0" err="1" smtClean="0"/>
                        <a:t>jika</a:t>
                      </a:r>
                      <a:r>
                        <a:rPr lang="en-US" i="0" baseline="0" dirty="0" smtClean="0"/>
                        <a:t> </a:t>
                      </a:r>
                      <a:r>
                        <a:rPr lang="en-US" i="0" baseline="0" dirty="0" err="1" smtClean="0"/>
                        <a:t>telah</a:t>
                      </a:r>
                      <a:r>
                        <a:rPr lang="en-US" i="0" baseline="0" dirty="0" smtClean="0"/>
                        <a:t> </a:t>
                      </a:r>
                      <a:r>
                        <a:rPr lang="en-US" i="0" baseline="0" dirty="0" err="1" smtClean="0"/>
                        <a:t>ada</a:t>
                      </a:r>
                      <a:r>
                        <a:rPr lang="en-US" i="0" baseline="0" dirty="0" smtClean="0"/>
                        <a:t> </a:t>
                      </a:r>
                      <a:r>
                        <a:rPr lang="en-US" i="0" baseline="0" dirty="0" err="1" smtClean="0"/>
                        <a:t>sebelumnya</a:t>
                      </a:r>
                      <a:r>
                        <a:rPr lang="en-US" i="0" baseline="0" dirty="0" smtClean="0"/>
                        <a:t>.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9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r+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Membuka</a:t>
                      </a:r>
                      <a:r>
                        <a:rPr lang="en-US" dirty="0" smtClean="0"/>
                        <a:t> file </a:t>
                      </a:r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mode </a:t>
                      </a:r>
                      <a:r>
                        <a:rPr lang="en-US" i="1" dirty="0" smtClean="0"/>
                        <a:t>read</a:t>
                      </a:r>
                      <a:r>
                        <a:rPr lang="en-US" i="0" dirty="0" smtClean="0"/>
                        <a:t> </a:t>
                      </a:r>
                      <a:r>
                        <a:rPr lang="en-US" i="0" dirty="0" err="1" smtClean="0"/>
                        <a:t>dan</a:t>
                      </a:r>
                      <a:r>
                        <a:rPr lang="en-US" i="0" dirty="0" smtClean="0"/>
                        <a:t> </a:t>
                      </a:r>
                      <a:r>
                        <a:rPr lang="en-US" i="1" dirty="0" smtClean="0"/>
                        <a:t>write</a:t>
                      </a:r>
                      <a:r>
                        <a:rPr lang="en-US" i="0" dirty="0" smtClean="0"/>
                        <a:t>.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7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w+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Membuka</a:t>
                      </a:r>
                      <a:r>
                        <a:rPr lang="en-US" dirty="0" smtClean="0"/>
                        <a:t> file </a:t>
                      </a:r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mode </a:t>
                      </a:r>
                      <a:r>
                        <a:rPr lang="en-US" i="1" dirty="0" smtClean="0"/>
                        <a:t>read</a:t>
                      </a:r>
                      <a:r>
                        <a:rPr lang="en-US" i="0" dirty="0" smtClean="0"/>
                        <a:t> </a:t>
                      </a:r>
                      <a:r>
                        <a:rPr lang="en-US" i="0" dirty="0" err="1" smtClean="0"/>
                        <a:t>dan</a:t>
                      </a:r>
                      <a:r>
                        <a:rPr lang="en-US" i="0" dirty="0" smtClean="0"/>
                        <a:t> </a:t>
                      </a:r>
                      <a:r>
                        <a:rPr lang="en-US" i="1" dirty="0" smtClean="0"/>
                        <a:t>write</a:t>
                      </a:r>
                      <a:r>
                        <a:rPr lang="en-US" i="0" dirty="0" smtClean="0"/>
                        <a:t>. </a:t>
                      </a:r>
                      <a:r>
                        <a:rPr lang="en-US" i="0" dirty="0" err="1" smtClean="0"/>
                        <a:t>Menghapus</a:t>
                      </a:r>
                      <a:r>
                        <a:rPr lang="en-US" i="0" dirty="0" smtClean="0"/>
                        <a:t> </a:t>
                      </a:r>
                      <a:r>
                        <a:rPr lang="en-US" i="0" dirty="0" err="1" smtClean="0"/>
                        <a:t>konten</a:t>
                      </a:r>
                      <a:r>
                        <a:rPr lang="en-US" i="0" baseline="0" dirty="0" smtClean="0"/>
                        <a:t> file </a:t>
                      </a:r>
                      <a:r>
                        <a:rPr lang="en-US" i="0" baseline="0" dirty="0" err="1" smtClean="0"/>
                        <a:t>sebelumnya</a:t>
                      </a:r>
                      <a:r>
                        <a:rPr lang="en-US" i="0" baseline="0" dirty="0" smtClean="0"/>
                        <a:t> </a:t>
                      </a:r>
                      <a:r>
                        <a:rPr lang="en-US" i="0" baseline="0" dirty="0" err="1" smtClean="0"/>
                        <a:t>atau</a:t>
                      </a:r>
                      <a:r>
                        <a:rPr lang="en-US" i="0" baseline="0" dirty="0" smtClean="0"/>
                        <a:t> </a:t>
                      </a:r>
                      <a:r>
                        <a:rPr lang="en-US" i="0" baseline="0" dirty="0" err="1" smtClean="0"/>
                        <a:t>membuat</a:t>
                      </a:r>
                      <a:r>
                        <a:rPr lang="en-US" i="0" baseline="0" dirty="0" smtClean="0"/>
                        <a:t> file </a:t>
                      </a:r>
                      <a:r>
                        <a:rPr lang="en-US" i="0" baseline="0" dirty="0" err="1" smtClean="0"/>
                        <a:t>baru</a:t>
                      </a:r>
                      <a:r>
                        <a:rPr lang="en-US" i="0" baseline="0" dirty="0" smtClean="0"/>
                        <a:t> </a:t>
                      </a:r>
                      <a:r>
                        <a:rPr lang="en-US" i="0" baseline="0" dirty="0" err="1" smtClean="0"/>
                        <a:t>jika</a:t>
                      </a:r>
                      <a:r>
                        <a:rPr lang="en-US" i="0" baseline="0" dirty="0" smtClean="0"/>
                        <a:t> </a:t>
                      </a:r>
                      <a:r>
                        <a:rPr lang="en-US" i="0" baseline="0" dirty="0" err="1" smtClean="0"/>
                        <a:t>belum</a:t>
                      </a:r>
                      <a:r>
                        <a:rPr lang="en-US" i="0" baseline="0" dirty="0" smtClean="0"/>
                        <a:t> </a:t>
                      </a:r>
                      <a:r>
                        <a:rPr lang="en-US" i="0" baseline="0" dirty="0" err="1" smtClean="0"/>
                        <a:t>ada</a:t>
                      </a:r>
                      <a:r>
                        <a:rPr lang="en-US" i="0" baseline="0" dirty="0" smtClean="0"/>
                        <a:t>.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77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a+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Membuka</a:t>
                      </a:r>
                      <a:r>
                        <a:rPr lang="en-US" dirty="0" smtClean="0"/>
                        <a:t> file </a:t>
                      </a:r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mode </a:t>
                      </a:r>
                      <a:r>
                        <a:rPr lang="en-US" i="1" dirty="0" smtClean="0"/>
                        <a:t>read</a:t>
                      </a:r>
                      <a:r>
                        <a:rPr lang="en-US" i="0" dirty="0" smtClean="0"/>
                        <a:t> </a:t>
                      </a:r>
                      <a:r>
                        <a:rPr lang="en-US" i="0" dirty="0" err="1" smtClean="0"/>
                        <a:t>dan</a:t>
                      </a:r>
                      <a:r>
                        <a:rPr lang="en-US" i="0" dirty="0" smtClean="0"/>
                        <a:t> </a:t>
                      </a:r>
                      <a:r>
                        <a:rPr lang="en-US" i="1" dirty="0" smtClean="0"/>
                        <a:t>write</a:t>
                      </a:r>
                      <a:r>
                        <a:rPr lang="en-US" i="0" dirty="0" smtClean="0"/>
                        <a:t>.</a:t>
                      </a:r>
                      <a:r>
                        <a:rPr lang="en-US" i="0" baseline="0" dirty="0" smtClean="0"/>
                        <a:t> </a:t>
                      </a:r>
                      <a:r>
                        <a:rPr lang="en-US" i="0" baseline="0" dirty="0" err="1" smtClean="0"/>
                        <a:t>Sama</a:t>
                      </a:r>
                      <a:r>
                        <a:rPr lang="en-US" i="0" baseline="0" dirty="0" smtClean="0"/>
                        <a:t> </a:t>
                      </a:r>
                      <a:r>
                        <a:rPr lang="en-US" i="0" baseline="0" dirty="0" err="1" smtClean="0"/>
                        <a:t>seperti</a:t>
                      </a:r>
                      <a:r>
                        <a:rPr lang="en-US" i="0" baseline="0" dirty="0" smtClean="0"/>
                        <a:t> w+ </a:t>
                      </a:r>
                      <a:r>
                        <a:rPr lang="en-US" i="0" baseline="0" dirty="0" err="1" smtClean="0"/>
                        <a:t>akan</a:t>
                      </a:r>
                      <a:r>
                        <a:rPr lang="en-US" i="0" baseline="0" dirty="0" smtClean="0"/>
                        <a:t> </a:t>
                      </a:r>
                      <a:r>
                        <a:rPr lang="en-US" i="0" baseline="0" dirty="0" err="1" smtClean="0"/>
                        <a:t>tetapi</a:t>
                      </a:r>
                      <a:r>
                        <a:rPr lang="en-US" i="0" baseline="0" dirty="0" smtClean="0"/>
                        <a:t> </a:t>
                      </a:r>
                      <a:r>
                        <a:rPr lang="en-US" i="0" baseline="0" dirty="0" err="1" smtClean="0"/>
                        <a:t>konten</a:t>
                      </a:r>
                      <a:r>
                        <a:rPr lang="en-US" i="0" baseline="0" dirty="0" smtClean="0"/>
                        <a:t> file yang </a:t>
                      </a:r>
                      <a:r>
                        <a:rPr lang="en-US" i="0" baseline="0" dirty="0" err="1" smtClean="0"/>
                        <a:t>sebelumnya</a:t>
                      </a:r>
                      <a:r>
                        <a:rPr lang="en-US" i="0" baseline="0" dirty="0" smtClean="0"/>
                        <a:t> </a:t>
                      </a:r>
                      <a:r>
                        <a:rPr lang="en-US" i="0" baseline="0" dirty="0" err="1" smtClean="0"/>
                        <a:t>tidak</a:t>
                      </a:r>
                      <a:r>
                        <a:rPr lang="en-US" i="0" baseline="0" dirty="0" smtClean="0"/>
                        <a:t> </a:t>
                      </a:r>
                      <a:r>
                        <a:rPr lang="en-US" i="0" baseline="0" dirty="0" err="1" smtClean="0"/>
                        <a:t>dihapus</a:t>
                      </a:r>
                      <a:r>
                        <a:rPr lang="en-US" i="0" baseline="0" dirty="0" smtClean="0"/>
                        <a:t>.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77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x+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Membuka</a:t>
                      </a:r>
                      <a:r>
                        <a:rPr lang="en-US" dirty="0" smtClean="0"/>
                        <a:t> file </a:t>
                      </a:r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mode </a:t>
                      </a:r>
                      <a:r>
                        <a:rPr lang="en-US" i="1" dirty="0" smtClean="0"/>
                        <a:t>read</a:t>
                      </a:r>
                      <a:r>
                        <a:rPr lang="en-US" i="0" dirty="0" smtClean="0"/>
                        <a:t> </a:t>
                      </a:r>
                      <a:r>
                        <a:rPr lang="en-US" i="0" dirty="0" err="1" smtClean="0"/>
                        <a:t>dan</a:t>
                      </a:r>
                      <a:r>
                        <a:rPr lang="en-US" i="0" dirty="0" smtClean="0"/>
                        <a:t> </a:t>
                      </a:r>
                      <a:r>
                        <a:rPr lang="en-US" i="1" dirty="0" smtClean="0"/>
                        <a:t>write</a:t>
                      </a:r>
                      <a:r>
                        <a:rPr lang="en-US" i="0" dirty="0" smtClean="0"/>
                        <a:t>. </a:t>
                      </a:r>
                      <a:r>
                        <a:rPr lang="en-US" i="0" dirty="0" err="1" smtClean="0"/>
                        <a:t>Mengembalikan</a:t>
                      </a:r>
                      <a:r>
                        <a:rPr lang="en-US" i="0" dirty="0" smtClean="0"/>
                        <a:t> </a:t>
                      </a:r>
                      <a:r>
                        <a:rPr lang="en-US" i="0" dirty="0" err="1" smtClean="0"/>
                        <a:t>nilai</a:t>
                      </a:r>
                      <a:r>
                        <a:rPr lang="en-US" i="0" dirty="0" smtClean="0"/>
                        <a:t> false </a:t>
                      </a:r>
                      <a:r>
                        <a:rPr lang="en-US" i="0" dirty="0" err="1" smtClean="0"/>
                        <a:t>jika</a:t>
                      </a:r>
                      <a:r>
                        <a:rPr lang="en-US" i="0" dirty="0" smtClean="0"/>
                        <a:t> </a:t>
                      </a:r>
                      <a:r>
                        <a:rPr lang="en-US" i="0" dirty="0" err="1" smtClean="0"/>
                        <a:t>telah</a:t>
                      </a:r>
                      <a:r>
                        <a:rPr lang="en-US" i="0" dirty="0" smtClean="0"/>
                        <a:t> </a:t>
                      </a:r>
                      <a:r>
                        <a:rPr lang="en-US" i="0" dirty="0" err="1" smtClean="0"/>
                        <a:t>ada</a:t>
                      </a:r>
                      <a:r>
                        <a:rPr lang="en-US" i="0" dirty="0" smtClean="0"/>
                        <a:t> file </a:t>
                      </a:r>
                      <a:r>
                        <a:rPr lang="en-US" i="0" dirty="0" err="1" smtClean="0"/>
                        <a:t>sebelumnya</a:t>
                      </a:r>
                      <a:r>
                        <a:rPr lang="en-US" i="0" dirty="0" smtClean="0"/>
                        <a:t>.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86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Membaca</a:t>
            </a:r>
            <a:r>
              <a:rPr lang="en-US" dirty="0" smtClean="0"/>
              <a:t> file </a:t>
            </a:r>
            <a:r>
              <a:rPr lang="en-US" dirty="0" err="1" smtClean="0"/>
              <a:t>perbaris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fgets</a:t>
            </a:r>
            <a:r>
              <a:rPr lang="en-US" dirty="0" smtClean="0"/>
              <a:t>(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941"/>
            <a:ext cx="4876800" cy="1394296"/>
          </a:xfrm>
        </p:spPr>
        <p:txBody>
          <a:bodyPr>
            <a:normAutofit/>
          </a:bodyPr>
          <a:lstStyle/>
          <a:p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fread</a:t>
            </a:r>
            <a:r>
              <a:rPr lang="en-US" dirty="0" smtClean="0">
                <a:solidFill>
                  <a:srgbClr val="FF0000"/>
                </a:solidFill>
              </a:rPr>
              <a:t>( )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juga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fgets</a:t>
            </a:r>
            <a:r>
              <a:rPr lang="en-US" dirty="0" smtClean="0">
                <a:solidFill>
                  <a:srgbClr val="FF0000"/>
                </a:solidFill>
              </a:rPr>
              <a:t>( )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</a:t>
            </a:r>
            <a:r>
              <a:rPr lang="en-US" dirty="0" err="1" smtClean="0"/>
              <a:t>konten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file.</a:t>
            </a:r>
          </a:p>
        </p:txBody>
      </p:sp>
      <p:sp>
        <p:nvSpPr>
          <p:cNvPr id="7" name="Freeform 6">
            <a:hlinkClick r:id="" action="ppaction://hlinkshowjump?jump=nextslide" tooltip="Learn More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27959" y="6200701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solidFill>
                  <a:srgbClr val="D24726">
                    <a:alpha val="37000"/>
                  </a:srgbClr>
                </a:solidFill>
              </a:rPr>
              <a:t>(Click the arrow when in Slide Show mode)</a:t>
            </a:r>
          </a:p>
          <a:p>
            <a:endParaRPr lang="en-US" sz="1200" dirty="0">
              <a:solidFill>
                <a:srgbClr val="D24726">
                  <a:alpha val="37000"/>
                </a:srgb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647" y="2741219"/>
            <a:ext cx="5887272" cy="24712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3147237"/>
            <a:ext cx="4876800" cy="2986916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Contoh</a:t>
            </a:r>
            <a:r>
              <a:rPr lang="en-US" b="1" dirty="0" smtClean="0"/>
              <a:t> 1 </a:t>
            </a:r>
            <a:r>
              <a:rPr lang="en-US" b="1" dirty="0" smtClean="0"/>
              <a:t>: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FF0000"/>
                </a:solidFill>
              </a:rPr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/>
              <a:t>$filename = 'sayuran.txt</a:t>
            </a:r>
            <a:r>
              <a:rPr lang="en-US" dirty="0" smtClean="0"/>
              <a:t>';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 </a:t>
            </a:r>
            <a:r>
              <a:rPr lang="en-US" dirty="0"/>
              <a:t>    if (</a:t>
            </a:r>
            <a:r>
              <a:rPr lang="en-US" dirty="0" err="1"/>
              <a:t>file_exists</a:t>
            </a:r>
            <a:r>
              <a:rPr lang="en-US" dirty="0"/>
              <a:t>($filename)) {</a:t>
            </a:r>
          </a:p>
          <a:p>
            <a:pPr>
              <a:lnSpc>
                <a:spcPct val="120000"/>
              </a:lnSpc>
            </a:pPr>
            <a:r>
              <a:rPr lang="en-US" dirty="0"/>
              <a:t>     </a:t>
            </a:r>
            <a:r>
              <a:rPr lang="en-US" dirty="0" smtClean="0"/>
              <a:t> </a:t>
            </a:r>
            <a:r>
              <a:rPr lang="en-US" dirty="0"/>
              <a:t>  $file = </a:t>
            </a:r>
            <a:r>
              <a:rPr lang="en-US" dirty="0" err="1"/>
              <a:t>fopen</a:t>
            </a:r>
            <a:r>
              <a:rPr lang="en-US" dirty="0"/>
              <a:t>($filename, 'r</a:t>
            </a:r>
            <a:r>
              <a:rPr lang="en-US" dirty="0" smtClean="0"/>
              <a:t>');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         echo </a:t>
            </a:r>
            <a:r>
              <a:rPr lang="en-US" dirty="0" err="1" smtClean="0"/>
              <a:t>fgets</a:t>
            </a:r>
            <a:r>
              <a:rPr lang="en-US" dirty="0" smtClean="0"/>
              <a:t>($file) .  '&lt;</a:t>
            </a:r>
            <a:r>
              <a:rPr lang="en-US" dirty="0" err="1" smtClean="0"/>
              <a:t>br</a:t>
            </a:r>
            <a:r>
              <a:rPr lang="en-US" dirty="0" smtClean="0"/>
              <a:t>&gt;'; //</a:t>
            </a:r>
            <a:r>
              <a:rPr lang="en-US" dirty="0" err="1" smtClean="0"/>
              <a:t>baris</a:t>
            </a:r>
            <a:r>
              <a:rPr lang="en-US" dirty="0" smtClean="0"/>
              <a:t> 1</a:t>
            </a:r>
          </a:p>
          <a:p>
            <a:pPr>
              <a:lnSpc>
                <a:spcPct val="120000"/>
              </a:lnSpc>
            </a:pPr>
            <a:r>
              <a:rPr lang="en-US" dirty="0"/>
              <a:t>        echo </a:t>
            </a:r>
            <a:r>
              <a:rPr lang="en-US" dirty="0" err="1"/>
              <a:t>fgets</a:t>
            </a:r>
            <a:r>
              <a:rPr lang="en-US" dirty="0"/>
              <a:t>($file) .  '&lt;</a:t>
            </a:r>
            <a:r>
              <a:rPr lang="en-US" dirty="0" err="1"/>
              <a:t>br</a:t>
            </a:r>
            <a:r>
              <a:rPr lang="en-US" dirty="0"/>
              <a:t>&gt;'; //</a:t>
            </a:r>
            <a:r>
              <a:rPr lang="en-US" dirty="0" err="1"/>
              <a:t>baris</a:t>
            </a:r>
            <a:r>
              <a:rPr lang="en-US" dirty="0"/>
              <a:t> 2</a:t>
            </a:r>
          </a:p>
          <a:p>
            <a:pPr>
              <a:lnSpc>
                <a:spcPct val="120000"/>
              </a:lnSpc>
            </a:pPr>
            <a:r>
              <a:rPr lang="en-US" dirty="0"/>
              <a:t>        echo </a:t>
            </a:r>
            <a:r>
              <a:rPr lang="en-US" dirty="0" err="1"/>
              <a:t>fgets</a:t>
            </a:r>
            <a:r>
              <a:rPr lang="en-US" dirty="0"/>
              <a:t>($file) .  '&lt;</a:t>
            </a:r>
            <a:r>
              <a:rPr lang="en-US" dirty="0" err="1"/>
              <a:t>br</a:t>
            </a:r>
            <a:r>
              <a:rPr lang="en-US" dirty="0"/>
              <a:t>&gt;'; //</a:t>
            </a:r>
            <a:r>
              <a:rPr lang="en-US" dirty="0" err="1"/>
              <a:t>baris</a:t>
            </a:r>
            <a:r>
              <a:rPr lang="en-US" dirty="0"/>
              <a:t> 3</a:t>
            </a:r>
          </a:p>
          <a:p>
            <a:pPr>
              <a:lnSpc>
                <a:spcPct val="120000"/>
              </a:lnSpc>
            </a:pPr>
            <a:r>
              <a:rPr lang="en-US" dirty="0"/>
              <a:t>        echo </a:t>
            </a:r>
            <a:r>
              <a:rPr lang="en-US" dirty="0" err="1"/>
              <a:t>fgets</a:t>
            </a:r>
            <a:r>
              <a:rPr lang="en-US" dirty="0"/>
              <a:t>($file) .  '&lt;</a:t>
            </a:r>
            <a:r>
              <a:rPr lang="en-US" dirty="0" err="1"/>
              <a:t>br</a:t>
            </a:r>
            <a:r>
              <a:rPr lang="en-US" dirty="0"/>
              <a:t>&gt;'; //</a:t>
            </a:r>
            <a:r>
              <a:rPr lang="en-US" dirty="0" err="1"/>
              <a:t>baris</a:t>
            </a:r>
            <a:r>
              <a:rPr lang="en-US" dirty="0"/>
              <a:t> 4</a:t>
            </a:r>
          </a:p>
          <a:p>
            <a:pPr>
              <a:lnSpc>
                <a:spcPct val="120000"/>
              </a:lnSpc>
            </a:pPr>
            <a:r>
              <a:rPr lang="en-US" dirty="0"/>
              <a:t>        echo </a:t>
            </a:r>
            <a:r>
              <a:rPr lang="en-US" dirty="0" err="1"/>
              <a:t>fgets</a:t>
            </a:r>
            <a:r>
              <a:rPr lang="en-US" dirty="0"/>
              <a:t>($file) .  '&lt;</a:t>
            </a:r>
            <a:r>
              <a:rPr lang="en-US" dirty="0" err="1"/>
              <a:t>br</a:t>
            </a:r>
            <a:r>
              <a:rPr lang="en-US" dirty="0"/>
              <a:t>&gt;'; //</a:t>
            </a:r>
            <a:r>
              <a:rPr lang="en-US" dirty="0" err="1"/>
              <a:t>baris</a:t>
            </a:r>
            <a:r>
              <a:rPr lang="en-US" dirty="0"/>
              <a:t> 5</a:t>
            </a:r>
          </a:p>
          <a:p>
            <a:pPr>
              <a:lnSpc>
                <a:spcPct val="120000"/>
              </a:lnSpc>
            </a:pPr>
            <a:r>
              <a:rPr lang="en-US" dirty="0"/>
              <a:t>        </a:t>
            </a:r>
            <a:r>
              <a:rPr lang="en-US" dirty="0" err="1"/>
              <a:t>fclose</a:t>
            </a:r>
            <a:r>
              <a:rPr lang="en-US" dirty="0"/>
              <a:t>($file);</a:t>
            </a:r>
          </a:p>
          <a:p>
            <a:pPr>
              <a:lnSpc>
                <a:spcPct val="120000"/>
              </a:lnSpc>
            </a:pPr>
            <a:r>
              <a:rPr lang="en-US" dirty="0"/>
              <a:t>    } else {</a:t>
            </a:r>
          </a:p>
          <a:p>
            <a:pPr>
              <a:lnSpc>
                <a:spcPct val="120000"/>
              </a:lnSpc>
            </a:pPr>
            <a:r>
              <a:rPr lang="en-US" dirty="0"/>
              <a:t>        echo "File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.";</a:t>
            </a:r>
          </a:p>
          <a:p>
            <a:pPr>
              <a:lnSpc>
                <a:spcPct val="120000"/>
              </a:lnSpc>
            </a:pPr>
            <a:r>
              <a:rPr lang="en-US" dirty="0"/>
              <a:t>    </a:t>
            </a:r>
            <a:r>
              <a:rPr lang="en-US" dirty="0" smtClean="0"/>
              <a:t>}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FF0000"/>
                </a:solidFill>
              </a:rPr>
              <a:t>?&gt;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4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Membaca</a:t>
            </a:r>
            <a:r>
              <a:rPr lang="en-US" dirty="0" smtClean="0"/>
              <a:t> file </a:t>
            </a:r>
            <a:r>
              <a:rPr lang="en-US" dirty="0" err="1" smtClean="0"/>
              <a:t>perbaris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fgets</a:t>
            </a:r>
            <a:r>
              <a:rPr lang="en-US" dirty="0" smtClean="0"/>
              <a:t>(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941"/>
            <a:ext cx="4876800" cy="1394296"/>
          </a:xfrm>
        </p:spPr>
        <p:txBody>
          <a:bodyPr>
            <a:normAutofit/>
          </a:bodyPr>
          <a:lstStyle/>
          <a:p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fread</a:t>
            </a:r>
            <a:r>
              <a:rPr lang="en-US" dirty="0" smtClean="0">
                <a:solidFill>
                  <a:srgbClr val="FF0000"/>
                </a:solidFill>
              </a:rPr>
              <a:t>( )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juga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fgets</a:t>
            </a:r>
            <a:r>
              <a:rPr lang="en-US" dirty="0" smtClean="0">
                <a:solidFill>
                  <a:srgbClr val="FF0000"/>
                </a:solidFill>
              </a:rPr>
              <a:t>( )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</a:t>
            </a:r>
            <a:r>
              <a:rPr lang="en-US" dirty="0" err="1" smtClean="0"/>
              <a:t>konten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file.</a:t>
            </a:r>
          </a:p>
        </p:txBody>
      </p:sp>
      <p:sp>
        <p:nvSpPr>
          <p:cNvPr id="7" name="Freeform 6">
            <a:hlinkClick r:id="" action="ppaction://hlinkshowjump?jump=nextslide" tooltip="Learn More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27959" y="6200701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solidFill>
                  <a:srgbClr val="D24726">
                    <a:alpha val="37000"/>
                  </a:srgbClr>
                </a:solidFill>
              </a:rPr>
              <a:t>(Click the arrow when in Slide Show mode)</a:t>
            </a:r>
          </a:p>
          <a:p>
            <a:endParaRPr lang="en-US" sz="1200" dirty="0">
              <a:solidFill>
                <a:srgbClr val="D24726">
                  <a:alpha val="37000"/>
                </a:srgb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647" y="2795692"/>
            <a:ext cx="5887272" cy="2362253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3147237"/>
            <a:ext cx="4876800" cy="2986916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Contoh</a:t>
            </a:r>
            <a:r>
              <a:rPr lang="en-US" b="1" dirty="0" smtClean="0"/>
              <a:t> 2 </a:t>
            </a:r>
            <a:r>
              <a:rPr lang="en-US" b="1" dirty="0" smtClean="0"/>
              <a:t>: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FF0000"/>
                </a:solidFill>
              </a:rPr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/>
              <a:t>$file = </a:t>
            </a:r>
            <a:r>
              <a:rPr lang="en-US" dirty="0" err="1"/>
              <a:t>fopen</a:t>
            </a:r>
            <a:r>
              <a:rPr lang="en-US" dirty="0"/>
              <a:t>("sayuran.txt", "r</a:t>
            </a:r>
            <a:r>
              <a:rPr lang="en-US" dirty="0" smtClean="0"/>
              <a:t>");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 </a:t>
            </a:r>
            <a:r>
              <a:rPr lang="en-US" dirty="0"/>
              <a:t>    if ($file) </a:t>
            </a:r>
            <a:r>
              <a:rPr lang="en-US" dirty="0" smtClean="0"/>
              <a:t>{</a:t>
            </a:r>
          </a:p>
          <a:p>
            <a:pPr>
              <a:lnSpc>
                <a:spcPct val="120000"/>
              </a:lnSpc>
            </a:pPr>
            <a:r>
              <a:rPr lang="en-US" dirty="0"/>
              <a:t>        while (($line = </a:t>
            </a:r>
            <a:r>
              <a:rPr lang="en-US" dirty="0" err="1"/>
              <a:t>fgets</a:t>
            </a:r>
            <a:r>
              <a:rPr lang="en-US" dirty="0"/>
              <a:t>($file)) !== false) </a:t>
            </a:r>
            <a:r>
              <a:rPr lang="en-US" dirty="0" smtClean="0"/>
              <a:t>{</a:t>
            </a:r>
          </a:p>
          <a:p>
            <a:pPr>
              <a:lnSpc>
                <a:spcPct val="120000"/>
              </a:lnSpc>
            </a:pPr>
            <a:r>
              <a:rPr lang="en-US" dirty="0"/>
              <a:t>            echo $line .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>
              <a:lnSpc>
                <a:spcPct val="120000"/>
              </a:lnSpc>
            </a:pPr>
            <a:r>
              <a:rPr lang="en-US" dirty="0"/>
              <a:t>        </a:t>
            </a:r>
            <a:r>
              <a:rPr lang="en-US" dirty="0" smtClean="0"/>
              <a:t>}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 </a:t>
            </a:r>
            <a:r>
              <a:rPr lang="en-US" dirty="0"/>
              <a:t>        </a:t>
            </a:r>
            <a:r>
              <a:rPr lang="en-US" dirty="0" err="1"/>
              <a:t>fclose</a:t>
            </a:r>
            <a:r>
              <a:rPr lang="en-US" dirty="0"/>
              <a:t>($file);</a:t>
            </a:r>
          </a:p>
          <a:p>
            <a:pPr>
              <a:lnSpc>
                <a:spcPct val="120000"/>
              </a:lnSpc>
            </a:pPr>
            <a:r>
              <a:rPr lang="en-US" dirty="0"/>
              <a:t>    } else </a:t>
            </a:r>
            <a:r>
              <a:rPr lang="en-US" dirty="0" smtClean="0"/>
              <a:t>{</a:t>
            </a:r>
          </a:p>
          <a:p>
            <a:pPr>
              <a:lnSpc>
                <a:spcPct val="120000"/>
              </a:lnSpc>
            </a:pPr>
            <a:r>
              <a:rPr lang="en-US" dirty="0"/>
              <a:t>        echo "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file!";</a:t>
            </a:r>
          </a:p>
          <a:p>
            <a:pPr>
              <a:lnSpc>
                <a:spcPct val="120000"/>
              </a:lnSpc>
            </a:pPr>
            <a:r>
              <a:rPr lang="en-US" dirty="0"/>
              <a:t>    </a:t>
            </a:r>
            <a:r>
              <a:rPr lang="en-US" dirty="0" smtClean="0"/>
              <a:t>}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FF0000"/>
                </a:solidFill>
              </a:rPr>
              <a:t>?&gt;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88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file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feof</a:t>
            </a:r>
            <a:r>
              <a:rPr lang="en-US" dirty="0" smtClean="0"/>
              <a:t>(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941"/>
            <a:ext cx="4876800" cy="1394296"/>
          </a:xfrm>
        </p:spPr>
        <p:txBody>
          <a:bodyPr>
            <a:normAutofit/>
          </a:bodyPr>
          <a:lstStyle/>
          <a:p>
            <a:r>
              <a:rPr lang="en-US" dirty="0" smtClean="0"/>
              <a:t>Dari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fgets</a:t>
            </a:r>
            <a:r>
              <a:rPr lang="en-US" dirty="0" smtClean="0"/>
              <a:t>( ) </a:t>
            </a:r>
            <a:r>
              <a:rPr lang="en-US" dirty="0" err="1" smtClean="0"/>
              <a:t>sebelumnya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tahu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pointer </a:t>
            </a:r>
            <a:r>
              <a:rPr lang="en-US" dirty="0" err="1" smtClean="0"/>
              <a:t>dari</a:t>
            </a:r>
            <a:r>
              <a:rPr lang="en-US" dirty="0" smtClean="0"/>
              <a:t> proses </a:t>
            </a:r>
            <a:r>
              <a:rPr lang="en-US" dirty="0" err="1" smtClean="0"/>
              <a:t>pembacaan</a:t>
            </a:r>
            <a:r>
              <a:rPr lang="en-US" smtClean="0"/>
              <a:t> file </a:t>
            </a:r>
            <a:endParaRPr lang="en-US" dirty="0" smtClean="0"/>
          </a:p>
        </p:txBody>
      </p:sp>
      <p:sp>
        <p:nvSpPr>
          <p:cNvPr id="7" name="Freeform 6">
            <a:hlinkClick r:id="" action="ppaction://hlinkshowjump?jump=nextslide" tooltip="Learn More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27959" y="6200701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solidFill>
                  <a:srgbClr val="D24726">
                    <a:alpha val="37000"/>
                  </a:srgbClr>
                </a:solidFill>
              </a:rPr>
              <a:t>(Click the arrow when in Slide Show mode)</a:t>
            </a:r>
          </a:p>
          <a:p>
            <a:endParaRPr lang="en-US" sz="1200" dirty="0">
              <a:solidFill>
                <a:srgbClr val="D24726">
                  <a:alpha val="37000"/>
                </a:srgb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647" y="2490917"/>
            <a:ext cx="5887272" cy="297180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3147237"/>
            <a:ext cx="4876800" cy="2986916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Contoh</a:t>
            </a:r>
            <a:r>
              <a:rPr lang="en-US" b="1" dirty="0" smtClean="0"/>
              <a:t> :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FF0000"/>
                </a:solidFill>
              </a:rPr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 </a:t>
            </a:r>
            <a:r>
              <a:rPr lang="en-US" dirty="0"/>
              <a:t>$file = </a:t>
            </a:r>
            <a:r>
              <a:rPr lang="en-US" dirty="0" smtClean="0"/>
              <a:t>open</a:t>
            </a:r>
            <a:r>
              <a:rPr lang="en-US" dirty="0"/>
              <a:t>("sayuran.txt", "r");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 if </a:t>
            </a:r>
            <a:r>
              <a:rPr lang="en-US" dirty="0"/>
              <a:t>($file) {</a:t>
            </a:r>
          </a:p>
          <a:p>
            <a:pPr>
              <a:lnSpc>
                <a:spcPct val="120000"/>
              </a:lnSpc>
            </a:pPr>
            <a:r>
              <a:rPr lang="en-US" dirty="0"/>
              <a:t>        while (!</a:t>
            </a:r>
            <a:r>
              <a:rPr lang="en-US" dirty="0" err="1"/>
              <a:t>feof</a:t>
            </a:r>
            <a:r>
              <a:rPr lang="en-US" dirty="0"/>
              <a:t>($file)) {</a:t>
            </a:r>
          </a:p>
          <a:p>
            <a:pPr>
              <a:lnSpc>
                <a:spcPct val="120000"/>
              </a:lnSpc>
            </a:pPr>
            <a:r>
              <a:rPr lang="en-US" dirty="0"/>
              <a:t>            $line = </a:t>
            </a:r>
            <a:r>
              <a:rPr lang="en-US" dirty="0" err="1"/>
              <a:t>fgets</a:t>
            </a:r>
            <a:r>
              <a:rPr lang="en-US" dirty="0"/>
              <a:t>($file);</a:t>
            </a:r>
          </a:p>
          <a:p>
            <a:pPr>
              <a:lnSpc>
                <a:spcPct val="120000"/>
              </a:lnSpc>
            </a:pPr>
            <a:r>
              <a:rPr lang="en-US" dirty="0"/>
              <a:t>            if ($line !== false) {</a:t>
            </a:r>
          </a:p>
          <a:p>
            <a:pPr>
              <a:lnSpc>
                <a:spcPct val="120000"/>
              </a:lnSpc>
            </a:pPr>
            <a:r>
              <a:rPr lang="en-US" dirty="0"/>
              <a:t>                echo $line .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>
              <a:lnSpc>
                <a:spcPct val="120000"/>
              </a:lnSpc>
            </a:pPr>
            <a:r>
              <a:rPr lang="en-US" dirty="0"/>
              <a:t>            }</a:t>
            </a:r>
          </a:p>
          <a:p>
            <a:pPr>
              <a:lnSpc>
                <a:spcPct val="120000"/>
              </a:lnSpc>
            </a:pPr>
            <a:r>
              <a:rPr lang="en-US" dirty="0"/>
              <a:t>        }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fclose</a:t>
            </a:r>
            <a:r>
              <a:rPr lang="en-US" dirty="0"/>
              <a:t>($file);</a:t>
            </a:r>
          </a:p>
          <a:p>
            <a:pPr>
              <a:lnSpc>
                <a:spcPct val="120000"/>
              </a:lnSpc>
            </a:pPr>
            <a:r>
              <a:rPr lang="en-US" dirty="0"/>
              <a:t>    } else {</a:t>
            </a:r>
          </a:p>
          <a:p>
            <a:pPr>
              <a:lnSpc>
                <a:spcPct val="120000"/>
              </a:lnSpc>
            </a:pPr>
            <a:r>
              <a:rPr lang="en-US" dirty="0"/>
              <a:t>          echo "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file!";</a:t>
            </a:r>
          </a:p>
          <a:p>
            <a:pPr>
              <a:lnSpc>
                <a:spcPct val="120000"/>
              </a:lnSpc>
            </a:pPr>
            <a:r>
              <a:rPr lang="en-US" dirty="0"/>
              <a:t>    </a:t>
            </a:r>
            <a:r>
              <a:rPr lang="en-US" dirty="0" smtClean="0"/>
              <a:t>}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FF0000"/>
                </a:solidFill>
              </a:rPr>
              <a:t>?&gt;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06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PowerPoint 2013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r>
              <a:rPr lang="en-US" sz="2400" dirty="0"/>
              <a:t>Intuitively design beautiful presentations, easily share and work together with others and give a professional performance with advanced presenting tools.</a:t>
            </a:r>
          </a:p>
        </p:txBody>
      </p:sp>
      <p:sp>
        <p:nvSpPr>
          <p:cNvPr id="8" name="Freeform 7">
            <a:hlinkClick r:id="rId3" tooltip="Learn More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Placeholder 2">
            <a:hlinkClick r:id="rId3" tooltip="Learn More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DD462F"/>
                </a:solidFill>
              </a:rPr>
              <a:t>Find out more at the PowerPoint Getting Started Center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66022" y="6477369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solidFill>
                  <a:srgbClr val="D24726">
                    <a:alpha val="37000"/>
                  </a:srgbClr>
                </a:solidFill>
              </a:rPr>
              <a:t>(Click the arrow when in Slide Show mode)</a:t>
            </a:r>
          </a:p>
          <a:p>
            <a:endParaRPr lang="en-US" sz="1200" dirty="0">
              <a:solidFill>
                <a:srgbClr val="D24726">
                  <a:alpha val="37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Memeriksa</a:t>
            </a:r>
            <a:r>
              <a:rPr lang="en-US" dirty="0" smtClean="0"/>
              <a:t> </a:t>
            </a:r>
            <a:r>
              <a:rPr lang="en-US" dirty="0" err="1" smtClean="0"/>
              <a:t>ketersediaan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Sebelum</a:t>
            </a:r>
            <a:r>
              <a:rPr lang="en-US" sz="2400" dirty="0" smtClean="0"/>
              <a:t> </a:t>
            </a:r>
            <a:r>
              <a:rPr lang="en-US" sz="2400" dirty="0" err="1" smtClean="0"/>
              <a:t>membaca</a:t>
            </a:r>
            <a:r>
              <a:rPr lang="en-US" sz="2400" dirty="0" smtClean="0"/>
              <a:t> file,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mengenal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file_exists</a:t>
            </a:r>
            <a:r>
              <a:rPr lang="en-US" sz="2400" dirty="0" smtClean="0"/>
              <a:t>( ) </a:t>
            </a:r>
            <a:r>
              <a:rPr lang="en-US" sz="2400" dirty="0" err="1" smtClean="0"/>
              <a:t>terlebih</a:t>
            </a:r>
            <a:r>
              <a:rPr lang="en-US" sz="2400" dirty="0" smtClean="0"/>
              <a:t> </a:t>
            </a:r>
            <a:r>
              <a:rPr lang="en-US" sz="2400" dirty="0" err="1" smtClean="0"/>
              <a:t>dahulu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8" name="Freeform 7">
            <a:hlinkClick r:id="" action="ppaction://hlinkshowjump?jump=nextslide" tooltip="Learn More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27959" y="6200701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solidFill>
                  <a:srgbClr val="D24726">
                    <a:alpha val="37000"/>
                  </a:srgbClr>
                </a:solidFill>
              </a:rPr>
              <a:t>(Click the arrow when in Slide Show mode)</a:t>
            </a:r>
          </a:p>
          <a:p>
            <a:endParaRPr lang="en-US" sz="1200" dirty="0">
              <a:solidFill>
                <a:srgbClr val="D24726">
                  <a:alpha val="37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7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file_exists</a:t>
            </a:r>
            <a:r>
              <a:rPr lang="en-US" dirty="0" smtClean="0"/>
              <a:t>( 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940"/>
            <a:ext cx="4876800" cy="4447761"/>
          </a:xfrm>
        </p:spPr>
        <p:txBody>
          <a:bodyPr>
            <a:normAutofit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file_exists</a:t>
            </a:r>
            <a:r>
              <a:rPr lang="en-US" dirty="0" smtClean="0">
                <a:solidFill>
                  <a:srgbClr val="FF0000"/>
                </a:solidFill>
              </a:rPr>
              <a:t>( )</a:t>
            </a:r>
            <a:r>
              <a:rPr lang="en-US" dirty="0" smtClean="0"/>
              <a:t>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memeriksa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file </a:t>
            </a:r>
            <a:r>
              <a:rPr lang="en-US" dirty="0" err="1" smtClean="0"/>
              <a:t>benar-benar</a:t>
            </a:r>
            <a:r>
              <a:rPr lang="en-US" dirty="0" smtClean="0"/>
              <a:t> exist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file yang </a:t>
            </a:r>
            <a:r>
              <a:rPr lang="en-US" dirty="0" err="1" smtClean="0"/>
              <a:t>dimaksud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,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file_exists</a:t>
            </a:r>
            <a:r>
              <a:rPr lang="en-US" dirty="0" smtClean="0">
                <a:solidFill>
                  <a:srgbClr val="FF0000"/>
                </a:solidFill>
              </a:rPr>
              <a:t>( )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true</a:t>
            </a:r>
            <a:r>
              <a:rPr lang="en-US" dirty="0" smtClean="0"/>
              <a:t>. </a:t>
            </a:r>
            <a:r>
              <a:rPr lang="en-US" dirty="0" err="1" smtClean="0"/>
              <a:t>Begitu</a:t>
            </a:r>
            <a:r>
              <a:rPr lang="en-US" dirty="0" smtClean="0"/>
              <a:t> juga </a:t>
            </a:r>
            <a:r>
              <a:rPr lang="en-US" dirty="0" err="1" smtClean="0"/>
              <a:t>sebaliknya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file yang  </a:t>
            </a:r>
            <a:r>
              <a:rPr lang="en-US" dirty="0" err="1" smtClean="0"/>
              <a:t>dimaksud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false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disamping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file yang </a:t>
            </a:r>
            <a:r>
              <a:rPr lang="en-US" dirty="0" err="1" smtClean="0"/>
              <a:t>bernama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/>
                </a:solidFill>
              </a:rPr>
              <a:t>sayuran.txt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,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else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dieksekusi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interpreter PHP.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Freeform 6">
            <a:hlinkClick r:id="" action="ppaction://hlinkshowjump?jump=nextslide" tooltip="Learn More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27959" y="6200701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solidFill>
                  <a:srgbClr val="D24726">
                    <a:alpha val="37000"/>
                  </a:srgbClr>
                </a:solidFill>
              </a:rPr>
              <a:t>(Click the arrow when in Slide Show mode)</a:t>
            </a:r>
          </a:p>
          <a:p>
            <a:endParaRPr lang="en-US" sz="1200" dirty="0">
              <a:solidFill>
                <a:srgbClr val="D24726">
                  <a:alpha val="37000"/>
                </a:srgb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880100" y="1752940"/>
            <a:ext cx="4876800" cy="444776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    // Nama file</a:t>
            </a:r>
          </a:p>
          <a:p>
            <a:r>
              <a:rPr lang="en-US" dirty="0"/>
              <a:t>    $filename = 'sayuran.txt';</a:t>
            </a:r>
          </a:p>
          <a:p>
            <a:r>
              <a:rPr lang="en-US" dirty="0"/>
              <a:t>    // </a:t>
            </a:r>
            <a:r>
              <a:rPr lang="en-US" dirty="0" err="1"/>
              <a:t>Periksa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file </a:t>
            </a:r>
            <a:r>
              <a:rPr lang="en-US" dirty="0" err="1"/>
              <a:t>ada</a:t>
            </a:r>
            <a:endParaRPr lang="en-US" dirty="0"/>
          </a:p>
          <a:p>
            <a:r>
              <a:rPr lang="en-US" dirty="0"/>
              <a:t>    if (</a:t>
            </a:r>
            <a:r>
              <a:rPr lang="en-US" dirty="0" err="1"/>
              <a:t>file_exists</a:t>
            </a:r>
            <a:r>
              <a:rPr lang="en-US" dirty="0"/>
              <a:t>($filename)) {</a:t>
            </a:r>
          </a:p>
          <a:p>
            <a:r>
              <a:rPr lang="en-US" dirty="0"/>
              <a:t>        echo "File $filename </a:t>
            </a:r>
            <a:r>
              <a:rPr lang="en-US" dirty="0" err="1"/>
              <a:t>ditemukan</a:t>
            </a:r>
            <a:r>
              <a:rPr lang="en-US" dirty="0"/>
              <a:t>.";</a:t>
            </a:r>
          </a:p>
          <a:p>
            <a:r>
              <a:rPr lang="en-US" dirty="0"/>
              <a:t>    } else {</a:t>
            </a:r>
          </a:p>
          <a:p>
            <a:r>
              <a:rPr lang="en-US" dirty="0"/>
              <a:t>        echo "File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.";</a:t>
            </a:r>
          </a:p>
          <a:p>
            <a:r>
              <a:rPr lang="en-US" dirty="0"/>
              <a:t>    }</a:t>
            </a:r>
          </a:p>
          <a:p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Membaca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13413" y="2402239"/>
            <a:ext cx="2798787" cy="2187226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readfile</a:t>
            </a:r>
            <a:r>
              <a:rPr lang="en-US" sz="2400" dirty="0" smtClean="0"/>
              <a:t> (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file_get_contents</a:t>
            </a:r>
            <a:r>
              <a:rPr lang="en-US" sz="2400" dirty="0" smtClean="0"/>
              <a:t> ( )</a:t>
            </a:r>
          </a:p>
        </p:txBody>
      </p:sp>
      <p:sp>
        <p:nvSpPr>
          <p:cNvPr id="8" name="Freeform 7">
            <a:hlinkClick r:id="" action="ppaction://hlinkshowjump?jump=nextslide" tooltip="Learn More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27959" y="6200701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solidFill>
                  <a:srgbClr val="D24726">
                    <a:alpha val="37000"/>
                  </a:srgbClr>
                </a:solidFill>
              </a:rPr>
              <a:t>(Click the arrow when in Slide Show mode)</a:t>
            </a:r>
          </a:p>
          <a:p>
            <a:endParaRPr lang="en-US" sz="1200" dirty="0">
              <a:solidFill>
                <a:srgbClr val="D24726">
                  <a:alpha val="37000"/>
                </a:srgbClr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913413" y="1945037"/>
            <a:ext cx="5859506" cy="4572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/>
              <a:t>Fungsi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:</a:t>
            </a:r>
            <a:endParaRPr lang="en-US" sz="2400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90014" y="2402238"/>
            <a:ext cx="2798787" cy="21872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file (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fopen</a:t>
            </a:r>
            <a:r>
              <a:rPr lang="en-US" sz="2400" dirty="0" smtClean="0"/>
              <a:t> ( ),</a:t>
            </a:r>
            <a:r>
              <a:rPr lang="en-US" sz="2400" dirty="0" err="1" smtClean="0"/>
              <a:t>fread</a:t>
            </a:r>
            <a:r>
              <a:rPr lang="en-US" sz="2400" dirty="0" smtClean="0"/>
              <a:t> ( ), </a:t>
            </a:r>
            <a:r>
              <a:rPr lang="en-US" sz="2400" dirty="0" err="1" smtClean="0"/>
              <a:t>fclose</a:t>
            </a:r>
            <a:r>
              <a:rPr lang="en-US" sz="2400" dirty="0" smtClean="0"/>
              <a:t> ( 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934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readfile</a:t>
            </a:r>
            <a:r>
              <a:rPr lang="en-US" dirty="0" smtClean="0"/>
              <a:t> (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941"/>
            <a:ext cx="4876800" cy="4130804"/>
          </a:xfrm>
        </p:spPr>
        <p:txBody>
          <a:bodyPr>
            <a:normAutofit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readfile</a:t>
            </a:r>
            <a:r>
              <a:rPr lang="en-US" dirty="0" smtClean="0">
                <a:solidFill>
                  <a:srgbClr val="FF0000"/>
                </a:solidFill>
              </a:rPr>
              <a:t>( )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/>
              <a:t> </a:t>
            </a:r>
            <a:r>
              <a:rPr lang="en-US" dirty="0" smtClean="0"/>
              <a:t>file </a:t>
            </a:r>
            <a:r>
              <a:rPr lang="en-US" dirty="0" smtClean="0">
                <a:solidFill>
                  <a:schemeClr val="accent6"/>
                </a:solidFill>
              </a:rPr>
              <a:t>sayuran.txt.</a:t>
            </a:r>
            <a:endParaRPr lang="en-US" dirty="0" smtClean="0"/>
          </a:p>
          <a:p>
            <a:r>
              <a:rPr lang="en-US" dirty="0" err="1" smtClean="0"/>
              <a:t>Misalkan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file </a:t>
            </a:r>
            <a:r>
              <a:rPr lang="en-US" dirty="0" err="1" smtClean="0"/>
              <a:t>bernama</a:t>
            </a:r>
            <a:r>
              <a:rPr lang="en-US" dirty="0" smtClean="0"/>
              <a:t> sayuran.txt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–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sayuran</a:t>
            </a:r>
            <a:r>
              <a:rPr lang="en-US" dirty="0" smtClean="0"/>
              <a:t> di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barisnya</a:t>
            </a:r>
            <a:r>
              <a:rPr lang="en-US" dirty="0" smtClean="0"/>
              <a:t> (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di </a:t>
            </a:r>
            <a:r>
              <a:rPr lang="en-US" dirty="0" err="1" smtClean="0"/>
              <a:t>sebelah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). </a:t>
            </a:r>
            <a:r>
              <a:rPr lang="en-US" dirty="0" err="1" smtClean="0"/>
              <a:t>Kode</a:t>
            </a:r>
            <a:r>
              <a:rPr lang="en-US" dirty="0" smtClean="0"/>
              <a:t> program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&lt;?</a:t>
            </a:r>
            <a:r>
              <a:rPr lang="en-US" dirty="0" err="1"/>
              <a:t>php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  </a:t>
            </a:r>
            <a:r>
              <a:rPr lang="en-US" dirty="0"/>
              <a:t>	</a:t>
            </a:r>
            <a:r>
              <a:rPr lang="en-US" dirty="0" err="1" smtClean="0"/>
              <a:t>readfile</a:t>
            </a:r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‘sayuran.txt’</a:t>
            </a:r>
            <a:r>
              <a:rPr lang="en-US" dirty="0"/>
              <a:t>);</a:t>
            </a:r>
          </a:p>
          <a:p>
            <a:endParaRPr lang="en-US" dirty="0" smtClean="0"/>
          </a:p>
        </p:txBody>
      </p:sp>
      <p:sp>
        <p:nvSpPr>
          <p:cNvPr id="7" name="Freeform 6">
            <a:hlinkClick r:id="" action="ppaction://hlinkshowjump?jump=nextslide" tooltip="Learn More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27959" y="6200701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solidFill>
                  <a:srgbClr val="D24726">
                    <a:alpha val="37000"/>
                  </a:srgbClr>
                </a:solidFill>
              </a:rPr>
              <a:t>(Click the arrow when in Slide Show mode)</a:t>
            </a:r>
          </a:p>
          <a:p>
            <a:endParaRPr lang="en-US" sz="1200" dirty="0">
              <a:solidFill>
                <a:srgbClr val="D24726">
                  <a:alpha val="37000"/>
                </a:srgb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299" y="1613332"/>
            <a:ext cx="2937895" cy="18385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299" y="4076207"/>
            <a:ext cx="5887272" cy="146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4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file_get_contents</a:t>
            </a:r>
            <a:r>
              <a:rPr lang="en-US" dirty="0" smtClean="0"/>
              <a:t>(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940"/>
            <a:ext cx="4876800" cy="4447761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file_get_contents</a:t>
            </a:r>
            <a:r>
              <a:rPr lang="en-US" dirty="0" smtClean="0">
                <a:solidFill>
                  <a:srgbClr val="FF0000"/>
                </a:solidFill>
              </a:rPr>
              <a:t>( )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file,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lokal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global (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situs)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format file (</a:t>
            </a:r>
            <a:r>
              <a:rPr lang="en-US" dirty="0" err="1" smtClean="0"/>
              <a:t>gambar</a:t>
            </a:r>
            <a:r>
              <a:rPr lang="en-US" dirty="0" smtClean="0"/>
              <a:t>, </a:t>
            </a:r>
            <a:r>
              <a:rPr lang="en-US" dirty="0" err="1" smtClean="0"/>
              <a:t>teks</a:t>
            </a:r>
            <a:r>
              <a:rPr lang="en-US" dirty="0" smtClean="0"/>
              <a:t>, </a:t>
            </a:r>
            <a:r>
              <a:rPr lang="en-US" dirty="0" err="1" smtClean="0"/>
              <a:t>json</a:t>
            </a:r>
            <a:r>
              <a:rPr lang="en-US" dirty="0" smtClean="0"/>
              <a:t>, xml </a:t>
            </a:r>
            <a:r>
              <a:rPr lang="en-US" dirty="0" err="1" smtClean="0"/>
              <a:t>dan</a:t>
            </a:r>
            <a:r>
              <a:rPr lang="en-US" dirty="0" smtClean="0"/>
              <a:t> lain-lain)</a:t>
            </a:r>
          </a:p>
          <a:p>
            <a:r>
              <a:rPr lang="en-US" b="1" dirty="0" err="1" smtClean="0"/>
              <a:t>Contoh</a:t>
            </a:r>
            <a:r>
              <a:rPr lang="en-US" b="1" dirty="0" smtClean="0"/>
              <a:t> 1 </a:t>
            </a:r>
            <a:r>
              <a:rPr lang="en-US" b="1" dirty="0" smtClean="0"/>
              <a:t>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$filename = </a:t>
            </a:r>
            <a:r>
              <a:rPr lang="en-US" dirty="0">
                <a:solidFill>
                  <a:schemeClr val="accent6"/>
                </a:solidFill>
              </a:rPr>
              <a:t>‘sayuran.txt</a:t>
            </a:r>
            <a:r>
              <a:rPr lang="en-US" dirty="0" smtClean="0">
                <a:solidFill>
                  <a:schemeClr val="accent6"/>
                </a:solidFill>
              </a:rPr>
              <a:t>’;</a:t>
            </a:r>
            <a:r>
              <a:rPr lang="en-US" dirty="0"/>
              <a:t>	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 smtClean="0"/>
              <a:t>$</a:t>
            </a:r>
            <a:r>
              <a:rPr lang="en-US" dirty="0"/>
              <a:t>contents = </a:t>
            </a:r>
            <a:r>
              <a:rPr lang="en-US" dirty="0" err="1" smtClean="0"/>
              <a:t>file_get_contents</a:t>
            </a:r>
            <a:r>
              <a:rPr lang="en-US" dirty="0" smtClean="0"/>
              <a:t>($filename);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 smtClean="0"/>
              <a:t>echo $contents;</a:t>
            </a:r>
          </a:p>
          <a:p>
            <a:r>
              <a:rPr lang="en-US" b="1" dirty="0" err="1" smtClean="0"/>
              <a:t>Contoh</a:t>
            </a:r>
            <a:r>
              <a:rPr lang="en-US" b="1" dirty="0" smtClean="0"/>
              <a:t> </a:t>
            </a:r>
            <a:r>
              <a:rPr lang="en-US" b="1" dirty="0" smtClean="0"/>
              <a:t>2 : ( \n </a:t>
            </a:r>
            <a:r>
              <a:rPr lang="en-US" b="1" dirty="0" err="1" smtClean="0"/>
              <a:t>menjadi</a:t>
            </a:r>
            <a:r>
              <a:rPr lang="en-US" b="1" dirty="0" smtClean="0"/>
              <a:t> tag &lt;</a:t>
            </a:r>
            <a:r>
              <a:rPr lang="en-US" b="1" dirty="0" err="1" smtClean="0"/>
              <a:t>br</a:t>
            </a:r>
            <a:r>
              <a:rPr lang="en-US" b="1" dirty="0" smtClean="0"/>
              <a:t>&gt; </a:t>
            </a:r>
            <a:r>
              <a:rPr lang="en-US" b="1" dirty="0" smtClean="0">
                <a:solidFill>
                  <a:srgbClr val="FF0000"/>
                </a:solidFill>
              </a:rPr>
              <a:t>-&gt;</a:t>
            </a:r>
            <a:r>
              <a:rPr lang="en-US" b="1" dirty="0" smtClean="0"/>
              <a:t> nl2br2 )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dirty="0" smtClean="0"/>
              <a:t>       echo </a:t>
            </a:r>
            <a:r>
              <a:rPr lang="en-US" dirty="0" smtClean="0"/>
              <a:t>nl2br(</a:t>
            </a:r>
            <a:r>
              <a:rPr lang="en-US" dirty="0" err="1" smtClean="0"/>
              <a:t>file_get_contents</a:t>
            </a:r>
            <a:r>
              <a:rPr lang="en-US" dirty="0"/>
              <a:t>($filename));</a:t>
            </a:r>
            <a:endParaRPr lang="en-US" dirty="0"/>
          </a:p>
          <a:p>
            <a:endParaRPr lang="en-US" dirty="0"/>
          </a:p>
        </p:txBody>
      </p:sp>
      <p:sp>
        <p:nvSpPr>
          <p:cNvPr id="7" name="Freeform 6">
            <a:hlinkClick r:id="" action="ppaction://hlinkshowjump?jump=nextslide" tooltip="Learn More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27959" y="6200701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solidFill>
                  <a:srgbClr val="D24726">
                    <a:alpha val="37000"/>
                  </a:srgbClr>
                </a:solidFill>
              </a:rPr>
              <a:t>(Click the arrow when in Slide Show mode)</a:t>
            </a:r>
          </a:p>
          <a:p>
            <a:endParaRPr lang="en-US" sz="1200" dirty="0">
              <a:solidFill>
                <a:srgbClr val="D24726">
                  <a:alpha val="37000"/>
                </a:srgb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00" y="1873157"/>
            <a:ext cx="5887272" cy="14393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387" y="3791918"/>
            <a:ext cx="5320697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5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file(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940"/>
            <a:ext cx="4876800" cy="4447761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file( )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file_get_contents</a:t>
            </a:r>
            <a:r>
              <a:rPr lang="en-US" dirty="0" smtClean="0">
                <a:solidFill>
                  <a:srgbClr val="FF0000"/>
                </a:solidFill>
              </a:rPr>
              <a:t>( )</a:t>
            </a:r>
            <a:r>
              <a:rPr lang="en-US" dirty="0" smtClean="0"/>
              <a:t>.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pengembalian</a:t>
            </a:r>
            <a:r>
              <a:rPr lang="en-US" dirty="0" smtClean="0"/>
              <a:t> </a:t>
            </a:r>
            <a:r>
              <a:rPr lang="en-US" dirty="0" err="1" smtClean="0"/>
              <a:t>konten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file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array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barisnya</a:t>
            </a:r>
            <a:r>
              <a:rPr lang="en-US" dirty="0" smtClean="0"/>
              <a:t>,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file_get_contents</a:t>
            </a:r>
            <a:r>
              <a:rPr lang="en-US" dirty="0" smtClean="0">
                <a:solidFill>
                  <a:srgbClr val="FF0000"/>
                </a:solidFill>
              </a:rPr>
              <a:t>( ) </a:t>
            </a:r>
            <a:r>
              <a:rPr lang="en-US" dirty="0" smtClean="0"/>
              <a:t>yang </a:t>
            </a:r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string </a:t>
            </a:r>
            <a:r>
              <a:rPr lang="en-US" dirty="0" err="1" smtClean="0"/>
              <a:t>utuh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Contoh</a:t>
            </a:r>
            <a:r>
              <a:rPr lang="en-US" b="1" dirty="0" smtClean="0"/>
              <a:t> 1 </a:t>
            </a:r>
            <a:r>
              <a:rPr lang="en-US" b="1" dirty="0" smtClean="0"/>
              <a:t>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 $lines = file($filename);</a:t>
            </a:r>
          </a:p>
          <a:p>
            <a:pPr>
              <a:lnSpc>
                <a:spcPct val="100000"/>
              </a:lnSpc>
            </a:pPr>
            <a:r>
              <a:rPr lang="en-US" dirty="0"/>
              <a:t>        // </a:t>
            </a: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baris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        </a:t>
            </a:r>
            <a:r>
              <a:rPr lang="en-US" dirty="0" err="1"/>
              <a:t>foreach</a:t>
            </a:r>
            <a:r>
              <a:rPr lang="en-US" dirty="0"/>
              <a:t> ($lines as $line) {</a:t>
            </a:r>
          </a:p>
          <a:p>
            <a:pPr>
              <a:lnSpc>
                <a:spcPct val="100000"/>
              </a:lnSpc>
            </a:pPr>
            <a:r>
              <a:rPr lang="en-US" dirty="0"/>
              <a:t>            echo $line .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>
              <a:lnSpc>
                <a:spcPct val="100000"/>
              </a:lnSpc>
            </a:pPr>
            <a:r>
              <a:rPr lang="en-US" dirty="0"/>
              <a:t>        </a:t>
            </a:r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  <p:sp>
        <p:nvSpPr>
          <p:cNvPr id="7" name="Freeform 6">
            <a:hlinkClick r:id="" action="ppaction://hlinkshowjump?jump=nextslide" tooltip="Learn More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27959" y="6200701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solidFill>
                  <a:srgbClr val="D24726">
                    <a:alpha val="37000"/>
                  </a:srgbClr>
                </a:solidFill>
              </a:rPr>
              <a:t>(Click the arrow when in Slide Show mode)</a:t>
            </a:r>
          </a:p>
          <a:p>
            <a:endParaRPr lang="en-US" sz="1200" dirty="0">
              <a:solidFill>
                <a:srgbClr val="D24726">
                  <a:alpha val="37000"/>
                </a:srgb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647" y="2721445"/>
            <a:ext cx="5887272" cy="251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1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file(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940"/>
            <a:ext cx="4876800" cy="4447761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Contoh</a:t>
            </a:r>
            <a:r>
              <a:rPr lang="en-US" b="1" dirty="0" smtClean="0"/>
              <a:t> 2 </a:t>
            </a:r>
            <a:r>
              <a:rPr lang="en-US" b="1" dirty="0" smtClean="0"/>
              <a:t>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r>
              <a:rPr lang="en-US" dirty="0"/>
              <a:t>$</a:t>
            </a:r>
            <a:r>
              <a:rPr lang="en-US" dirty="0" err="1"/>
              <a:t>isiFileSayuran</a:t>
            </a:r>
            <a:r>
              <a:rPr lang="en-US" dirty="0"/>
              <a:t> = file($filename);</a:t>
            </a:r>
          </a:p>
          <a:p>
            <a:pPr>
              <a:lnSpc>
                <a:spcPct val="100000"/>
              </a:lnSpc>
            </a:pPr>
            <a:r>
              <a:rPr lang="en-US" dirty="0"/>
              <a:t>    echo '&lt;pre&gt;';</a:t>
            </a:r>
          </a:p>
          <a:p>
            <a:pPr>
              <a:lnSpc>
                <a:spcPct val="100000"/>
              </a:lnSpc>
            </a:pPr>
            <a:r>
              <a:rPr lang="en-US" dirty="0"/>
              <a:t>        </a:t>
            </a:r>
            <a:r>
              <a:rPr lang="en-US" dirty="0" err="1"/>
              <a:t>print_r</a:t>
            </a:r>
            <a:r>
              <a:rPr lang="en-US" dirty="0"/>
              <a:t>($</a:t>
            </a:r>
            <a:r>
              <a:rPr lang="en-US" dirty="0" err="1"/>
              <a:t>isiFileSayuran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</a:pPr>
            <a:r>
              <a:rPr lang="en-US" dirty="0"/>
              <a:t>    echo '&lt;pre</a:t>
            </a:r>
            <a:r>
              <a:rPr lang="en-US" dirty="0" smtClean="0"/>
              <a:t>&gt;';</a:t>
            </a:r>
            <a:endParaRPr lang="en-US" dirty="0"/>
          </a:p>
        </p:txBody>
      </p:sp>
      <p:sp>
        <p:nvSpPr>
          <p:cNvPr id="7" name="Freeform 6">
            <a:hlinkClick r:id="" action="ppaction://hlinkshowjump?jump=nextslide" tooltip="Learn More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27959" y="6200701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solidFill>
                  <a:srgbClr val="D24726">
                    <a:alpha val="37000"/>
                  </a:srgbClr>
                </a:solidFill>
              </a:rPr>
              <a:t>(Click the arrow when in Slide Show mode)</a:t>
            </a:r>
          </a:p>
          <a:p>
            <a:endParaRPr lang="en-US" sz="1200" dirty="0">
              <a:solidFill>
                <a:srgbClr val="D24726">
                  <a:alpha val="37000"/>
                </a:srgb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365" y="2147764"/>
            <a:ext cx="5099836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19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fopen</a:t>
            </a:r>
            <a:r>
              <a:rPr lang="en-US" dirty="0" smtClean="0"/>
              <a:t>( ), </a:t>
            </a:r>
            <a:r>
              <a:rPr lang="en-US" dirty="0" err="1" smtClean="0"/>
              <a:t>fread</a:t>
            </a:r>
            <a:r>
              <a:rPr lang="en-US" dirty="0" smtClean="0"/>
              <a:t>( 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fclose</a:t>
            </a:r>
            <a:r>
              <a:rPr lang="en-US" dirty="0" smtClean="0"/>
              <a:t>(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940"/>
            <a:ext cx="4876800" cy="4447761"/>
          </a:xfrm>
        </p:spPr>
        <p:txBody>
          <a:bodyPr>
            <a:normAutofit/>
          </a:bodyPr>
          <a:lstStyle/>
          <a:p>
            <a:r>
              <a:rPr lang="en-US" dirty="0" smtClean="0"/>
              <a:t>Cara </a:t>
            </a: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fopen</a:t>
            </a:r>
            <a:r>
              <a:rPr lang="en-US" dirty="0" smtClean="0">
                <a:solidFill>
                  <a:srgbClr val="FF0000"/>
                </a:solidFill>
              </a:rPr>
              <a:t>( )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fread</a:t>
            </a:r>
            <a:r>
              <a:rPr lang="en-US" dirty="0" smtClean="0">
                <a:solidFill>
                  <a:srgbClr val="FF0000"/>
                </a:solidFill>
              </a:rPr>
              <a:t>( )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fclose</a:t>
            </a:r>
            <a:r>
              <a:rPr lang="en-US" dirty="0" smtClean="0">
                <a:solidFill>
                  <a:srgbClr val="FF0000"/>
                </a:solidFill>
              </a:rPr>
              <a:t>( )</a:t>
            </a:r>
            <a:r>
              <a:rPr lang="en-US" dirty="0" smtClean="0"/>
              <a:t>. </a:t>
            </a:r>
            <a:r>
              <a:rPr lang="en-US" dirty="0" err="1" smtClean="0"/>
              <a:t>Skenario</a:t>
            </a:r>
            <a:r>
              <a:rPr lang="en-US" dirty="0" smtClean="0"/>
              <a:t> </a:t>
            </a: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3 </a:t>
            </a:r>
            <a:r>
              <a:rPr lang="en-US" dirty="0" err="1" smtClean="0"/>
              <a:t>langkah</a:t>
            </a:r>
            <a:r>
              <a:rPr lang="en-US" dirty="0" smtClean="0"/>
              <a:t> :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dirty="0" err="1" smtClean="0"/>
              <a:t>Buka</a:t>
            </a:r>
            <a:r>
              <a:rPr lang="en-US" dirty="0" smtClean="0"/>
              <a:t> file yang </a:t>
            </a:r>
            <a:r>
              <a:rPr lang="en-US" dirty="0" err="1" smtClean="0"/>
              <a:t>diinginkan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fopen</a:t>
            </a:r>
            <a:r>
              <a:rPr lang="en-US" dirty="0" smtClean="0">
                <a:solidFill>
                  <a:srgbClr val="FF0000"/>
                </a:solidFill>
              </a:rPr>
              <a:t>( )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dibuka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file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fread</a:t>
            </a:r>
            <a:r>
              <a:rPr lang="en-US" dirty="0" smtClean="0">
                <a:solidFill>
                  <a:srgbClr val="FF0000"/>
                </a:solidFill>
              </a:rPr>
              <a:t>( )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bias </a:t>
            </a:r>
            <a:r>
              <a:rPr lang="en-US" dirty="0" err="1" smtClean="0"/>
              <a:t>menutup</a:t>
            </a:r>
            <a:r>
              <a:rPr lang="en-US" dirty="0" smtClean="0"/>
              <a:t> file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menghapusnya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fclose</a:t>
            </a:r>
            <a:r>
              <a:rPr lang="en-US" dirty="0" smtClean="0">
                <a:solidFill>
                  <a:srgbClr val="FF0000"/>
                </a:solidFill>
              </a:rPr>
              <a:t>( 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7" name="Freeform 6">
            <a:hlinkClick r:id="" action="ppaction://hlinkshowjump?jump=nextslide" tooltip="Learn More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27959" y="6200701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solidFill>
                  <a:srgbClr val="D24726">
                    <a:alpha val="37000"/>
                  </a:srgbClr>
                </a:solidFill>
              </a:rPr>
              <a:t>(Click the arrow when in Slide Show mode)</a:t>
            </a:r>
          </a:p>
          <a:p>
            <a:endParaRPr lang="en-US" sz="1200" dirty="0">
              <a:solidFill>
                <a:srgbClr val="D24726">
                  <a:alpha val="37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05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purl.org/dc/elements/1.1/"/>
    <ds:schemaRef ds:uri="http://schemas.microsoft.com/office/2006/metadata/properties"/>
    <ds:schemaRef ds:uri="4873beb7-5857-4685-be1f-d57550cc96cc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documentManagement/types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541</TotalTime>
  <Words>1039</Words>
  <Application>Microsoft Office PowerPoint</Application>
  <PresentationFormat>Widescreen</PresentationFormat>
  <Paragraphs>168</Paragraphs>
  <Slides>16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Segoe UI</vt:lpstr>
      <vt:lpstr>Segoe UI Light</vt:lpstr>
      <vt:lpstr>WelcomeDoc</vt:lpstr>
      <vt:lpstr>PHP – Manipulasi File</vt:lpstr>
      <vt:lpstr>Memeriksa ketersediaan file</vt:lpstr>
      <vt:lpstr>Fungsi file_exists( )</vt:lpstr>
      <vt:lpstr>Membaca file</vt:lpstr>
      <vt:lpstr>Fungsi readfile ( )</vt:lpstr>
      <vt:lpstr>Fungsi file_get_contents( )</vt:lpstr>
      <vt:lpstr>Fungsi file( )</vt:lpstr>
      <vt:lpstr>Fungsi file( )</vt:lpstr>
      <vt:lpstr>Fungsi fopen( ), fread( ) dan fclose( )</vt:lpstr>
      <vt:lpstr>Fungsi fopen( ), fread( ) dan fclose( )</vt:lpstr>
      <vt:lpstr>Fungsi fopen( ), fread( ) dan fclose( )</vt:lpstr>
      <vt:lpstr>Mode yang tersedia untuk fungsi fopen( )</vt:lpstr>
      <vt:lpstr>Membaca file perbaris dengan fgets( )</vt:lpstr>
      <vt:lpstr>Membaca file perbaris dengan fgets( )</vt:lpstr>
      <vt:lpstr>Mengetahui akhir baris suatu file dengan feof( )</vt:lpstr>
      <vt:lpstr>PowerPoint 2013</vt:lpstr>
    </vt:vector>
  </TitlesOfParts>
  <Company>whatever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iPradhika</dc:creator>
  <cp:keywords/>
  <cp:lastModifiedBy>iPradhika</cp:lastModifiedBy>
  <cp:revision>86</cp:revision>
  <dcterms:created xsi:type="dcterms:W3CDTF">2021-06-09T01:46:12Z</dcterms:created>
  <dcterms:modified xsi:type="dcterms:W3CDTF">2024-07-11T03:04:09Z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