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dish" initials="H" lastIdx="3" clrIdx="0">
    <p:extLst>
      <p:ext uri="{19B8F6BF-5375-455C-9EA6-DF929625EA0E}">
        <p15:presenceInfo xmlns:p15="http://schemas.microsoft.com/office/powerpoint/2012/main" userId="Hadi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9T17:55:31.212" idx="1">
    <p:pos x="9216" y="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9T18:28:04.373" idx="3">
    <p:pos x="9216" y="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9T18:04:35.734" idx="2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33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a.wikipedia.org/wiki/%D8%A7%D8%AA%D9%88%D9%85%D8%A7%D8%B3%DB%8C%D9%88%D9%86_%D8%AE%D8%A7%D9%86%DA%AF%DB%8C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A%A9%D9%84%DB%8C%D8%AF_(%D8%B1%D9%85%D8%B2%D9%86%DA%AF%D8%A7%D8%B1%DB%8C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a.wikipedia.org/wiki/%DA%AF%D9%88%D8%B4%DB%8C_%D9%87%D9%88%D8%B4%D9%85%D9%86%D8%AF" TargetMode="External"/><Relationship Id="rId5" Type="http://schemas.openxmlformats.org/officeDocument/2006/relationships/hyperlink" Target="https://fa.wikipedia.org/wiki/%D8%A7%D9%84%DA%A9%D8%AA%D8%B1%D9%88%D9%85%DA%A9%D8%A7%D9%86%DB%8C%DA%A9" TargetMode="External"/><Relationship Id="rId4" Type="http://schemas.openxmlformats.org/officeDocument/2006/relationships/hyperlink" Target="https://fa.wikipedia.org/wiki/%D9%82%D9%81%D9%84" TargetMode="External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-125462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673548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قفل هوشمند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84000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قفل هوشمند یک فناوری نوین است که امنیت و راحتی را ترکیب می‌کند. با </a:t>
            </a:r>
            <a:r>
              <a:rPr lang="en-US" sz="1750" kern="0" spc="-35" dirty="0">
                <a:solidFill>
                  <a:srgbClr val="272525"/>
                </a:solidFill>
                <a:latin typeface="Dubai Light" panose="020B0303030403030204" pitchFamily="34" charset="-78"/>
                <a:ea typeface="Inter" pitchFamily="34" charset="-122"/>
                <a:cs typeface="Dubai Light" panose="020B0303030403030204" pitchFamily="34" charset="-78"/>
              </a:rPr>
              <a:t>استفاده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از قفل هوشمند، می‌توانید درب خانه خود را به سادگی و با استفاده از تکنولوژی به راهی در جهان هوشمند شوید.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23806" y="5151001"/>
            <a:ext cx="17406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a2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5151001"/>
            <a:ext cx="7011114" cy="3994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062"/>
              </a:lnSpc>
              <a:buNone/>
            </a:pPr>
            <a:r>
              <a:rPr lang="fa-IR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محمد حسین زاده              40016341054030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148518" y="44236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معرفی قفل هوشمند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974035" y="1514007"/>
            <a:ext cx="11618372" cy="38233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/>
            <a:r>
              <a:rPr lang="fa-IR" sz="2800" dirty="0"/>
              <a:t>قفل هوشمند که در ایران از آن به‌عنوان قفل دیجیتال یاد می‌شود، یک </a:t>
            </a:r>
            <a:r>
              <a:rPr lang="fa-IR" sz="2800" dirty="0">
                <a:hlinkClick r:id="rId4" tooltip="قفل"/>
              </a:rPr>
              <a:t>قفل</a:t>
            </a:r>
            <a:r>
              <a:rPr lang="fa-IR" sz="2800" dirty="0"/>
              <a:t> </a:t>
            </a:r>
            <a:r>
              <a:rPr lang="fa-IR" sz="2800" dirty="0">
                <a:hlinkClick r:id="rId5" tooltip="الکترومکانیک"/>
              </a:rPr>
              <a:t>الکترومکانیکی</a:t>
            </a:r>
            <a:r>
              <a:rPr lang="fa-IR" sz="2800" dirty="0"/>
              <a:t> است که با هدف انجام عملیات قفل کردن و بازنمودن قفل در درب‌های هوشمند، طراحی شده‌است. قفل الکترومکانیکی یکی از مهم‌ترین پیشرفت‌های تکنولوژی در عصر جدید به‌حساب می‌آید که استمرار پایدار امنیت و آرامش چه در منزل و چه در محل کار را برای شما به ارمغان آورده است که با استفاده از آن می‌توانید امکان ورود و خروج افراد به منزل یا محل کار را کنترل کنید. قفل‌های هوشمند اغلب بر روی قفل‌های مکانیکی (انواع ساده قفل‌های سنتی) نصب می‌شوند و از لحاظ فیزیکی، قفل معمولی را ارتقا می‌دهند. این قفل‌ها مانند قفل‌های سنتی، از دو بخش اصلی تشکیل می‌شوند: قفل و کلید، با این تفاوت که در قفل‌های هوشمند، کلید فیزیکی نمی‌باشد، بلکه یک </a:t>
            </a:r>
            <a:r>
              <a:rPr lang="fa-IR" sz="2800" dirty="0">
                <a:hlinkClick r:id="rId6" tooltip="گوشی هوشمند"/>
              </a:rPr>
              <a:t>گوشی هوشمند</a:t>
            </a:r>
            <a:r>
              <a:rPr lang="fa-IR" sz="2800" dirty="0"/>
              <a:t> یا یک </a:t>
            </a:r>
            <a:r>
              <a:rPr lang="fa-IR" sz="2800" dirty="0">
                <a:hlinkClick r:id="rId7" tooltip="کلید (رمزنگاری)"/>
              </a:rPr>
              <a:t>کلید الکترونیکی</a:t>
            </a:r>
            <a:r>
              <a:rPr lang="fa-IR" sz="2800" dirty="0"/>
              <a:t> برای این منظور پیکربندی شده‌است که به صورت بی‌سیم انجام احراز هویت مورد نیاز برای بازکردن قفل فیزیکی درب را، انجام می‌دهد. قفل‌های هوشمند اغلب بخشی از یک </a:t>
            </a:r>
            <a:r>
              <a:rPr lang="fa-IR" sz="2800" dirty="0">
                <a:hlinkClick r:id="rId8" tooltip="اتوماسیون خانگی"/>
              </a:rPr>
              <a:t>اتوماسیون خانگی</a:t>
            </a:r>
            <a:r>
              <a:rPr lang="fa-IR" sz="2800" dirty="0"/>
              <a:t> می‌باشند.در واقع این نوع قفل‌ها با استفاده از جریان الکتریک عمل می‌کند.</a:t>
            </a:r>
          </a:p>
          <a:p>
            <a:br>
              <a:rPr lang="fa-IR" sz="1600" dirty="0"/>
            </a:br>
            <a:endParaRPr lang="fa-IR"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93413"/>
            <a:ext cx="49855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ویژگی های قفل هوشمند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32127"/>
            <a:ext cx="5166122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9681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امنیت بالا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448526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قفل هوشمند دارای سیستم‌های پیچیده امنیتی است که </a:t>
            </a:r>
            <a:r>
              <a:rPr 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بهترین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حفاظت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را برای خانه شما فراهم می‌کند.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32127"/>
            <a:ext cx="5166122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9681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کنترل هوشمند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448526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Avenir Next LT Pro Light" panose="020B0304020202020204" pitchFamily="34" charset="0"/>
                <a:ea typeface="Inter" pitchFamily="34" charset="-122"/>
                <a:cs typeface="Inter" pitchFamily="34" charset="-120"/>
              </a:rPr>
              <a:t>با استفاده از اپلیکیشن قفل هوشمند، می‌توانید با یک کلیک از راه دور درب خانه خود را باز و بسته کنید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4853464"/>
            <a:ext cx="24380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اطمینان از حضور دیگران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33388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با قفل هوشمند، می‌توانید کنترل کنید که چه کسی و در چه زمانی به خانه شما وارد شود.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4853464"/>
            <a:ext cx="23383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ارتباط با سایر دستگاه‌ها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3338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قفل هوشمند قابلیت اتصال به سایر دستگاه‌های هوشمند را دارد و امکانات بیشتری را به شما ارائه می‌دهد.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8581033" y="325121"/>
            <a:ext cx="6206728" cy="12628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precet</a:t>
            </a: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action قفل هوشمند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853440" y="1997766"/>
            <a:ext cx="11887200" cy="47012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>
              <a:lnSpc>
                <a:spcPts val="2799"/>
              </a:lnSpc>
            </a:pPr>
            <a:r>
              <a:rPr lang="en-US" sz="1600" dirty="0"/>
              <a:t> precept                                                                                                                                     </a:t>
            </a:r>
            <a:r>
              <a:rPr lang="fa-IR" sz="1600" dirty="0"/>
              <a:t>حلت دستور                                    عملایت           </a:t>
            </a:r>
            <a:r>
              <a:rPr lang="en-US" sz="1600" dirty="0"/>
              <a:t> </a:t>
            </a:r>
            <a:r>
              <a:rPr lang="fa-IR" sz="1600" dirty="0"/>
              <a:t>  </a:t>
            </a:r>
            <a:r>
              <a:rPr lang="en-US" sz="1600" dirty="0"/>
              <a:t> </a:t>
            </a:r>
            <a:r>
              <a:rPr lang="fa-IR" sz="1600" dirty="0"/>
              <a:t>  </a:t>
            </a:r>
          </a:p>
          <a:p>
            <a:pPr algn="r">
              <a:lnSpc>
                <a:spcPts val="2799"/>
              </a:lnSpc>
            </a:pPr>
            <a:endParaRPr lang="fa-IR" sz="1600" dirty="0"/>
          </a:p>
          <a:p>
            <a:pPr algn="r">
              <a:lnSpc>
                <a:spcPts val="2799"/>
              </a:lnSpc>
            </a:pPr>
            <a:r>
              <a:rPr lang="en-US" sz="1600" dirty="0"/>
              <a:t>Detected                                                                                                 </a:t>
            </a:r>
            <a:r>
              <a:rPr lang="fa-IR" sz="1600" dirty="0"/>
              <a:t>باز کردن قفل                                   اثر انگشت یا رمز یا کارت تشخیص داده شد</a:t>
            </a:r>
          </a:p>
          <a:p>
            <a:pPr algn="r">
              <a:lnSpc>
                <a:spcPts val="2799"/>
              </a:lnSpc>
            </a:pPr>
            <a:endParaRPr lang="fa-IR" sz="1600" dirty="0"/>
          </a:p>
          <a:p>
            <a:pPr algn="r">
              <a:lnSpc>
                <a:spcPts val="2799"/>
              </a:lnSpc>
            </a:pPr>
            <a:r>
              <a:rPr lang="en-US" sz="1600" dirty="0"/>
              <a:t>Not recognized                                                                                     </a:t>
            </a:r>
            <a:r>
              <a:rPr lang="fa-IR" sz="1600" dirty="0"/>
              <a:t>هشدار دادن در مورد نامعتبر بودن           اثرانگشت یا رمز یا کارت تشخیص داده نشد</a:t>
            </a:r>
          </a:p>
          <a:p>
            <a:pPr algn="r">
              <a:lnSpc>
                <a:spcPts val="2799"/>
              </a:lnSpc>
            </a:pPr>
            <a:endParaRPr lang="fa-IR" sz="1600" dirty="0"/>
          </a:p>
          <a:p>
            <a:pPr algn="r">
              <a:lnSpc>
                <a:spcPts val="2799"/>
              </a:lnSpc>
            </a:pPr>
            <a:r>
              <a:rPr lang="en-US" sz="1600" dirty="0"/>
              <a:t>Lock the lock                                                                                                                                    </a:t>
            </a:r>
            <a:r>
              <a:rPr lang="fa-IR" sz="1600" dirty="0"/>
              <a:t>قفل باز  است                                   قفل را ببندید </a:t>
            </a:r>
          </a:p>
          <a:p>
            <a:pPr algn="r">
              <a:lnSpc>
                <a:spcPts val="2799"/>
              </a:lnSpc>
            </a:pPr>
            <a:endParaRPr lang="fa-IR" sz="1600" dirty="0"/>
          </a:p>
          <a:p>
            <a:pPr algn="r">
              <a:lnSpc>
                <a:spcPts val="2799"/>
              </a:lnSpc>
            </a:pPr>
            <a:r>
              <a:rPr lang="en-US" sz="1600" dirty="0"/>
              <a:t>No operation is performed                                                                                          </a:t>
            </a:r>
            <a:r>
              <a:rPr lang="fa-IR" sz="1600" dirty="0"/>
              <a:t>قفل است                                       هیچ عملیاتی انجام نمیشود   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441175" y="785192"/>
            <a:ext cx="5040708" cy="11231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/>
              <a:t>PEAS :</a:t>
            </a:r>
          </a:p>
        </p:txBody>
      </p:sp>
      <p:sp>
        <p:nvSpPr>
          <p:cNvPr id="7" name="Text 4"/>
          <p:cNvSpPr/>
          <p:nvPr/>
        </p:nvSpPr>
        <p:spPr>
          <a:xfrm>
            <a:off x="2037993" y="2805154"/>
            <a:ext cx="10554414" cy="32577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>
              <a:lnSpc>
                <a:spcPts val="2799"/>
              </a:lnSpc>
            </a:pPr>
            <a:r>
              <a:rPr lang="fa-IR" sz="2400" dirty="0"/>
              <a:t>معیار کارایی:امنیت ،درست باز شدن،راحتی،مدیریت بهینه و...</a:t>
            </a:r>
          </a:p>
          <a:p>
            <a:pPr algn="r">
              <a:lnSpc>
                <a:spcPts val="2799"/>
              </a:lnSpc>
            </a:pPr>
            <a:endParaRPr lang="en-US" sz="2400" dirty="0"/>
          </a:p>
          <a:p>
            <a:pPr algn="r">
              <a:lnSpc>
                <a:spcPts val="2799"/>
              </a:lnSpc>
            </a:pPr>
            <a:r>
              <a:rPr lang="fa-IR" sz="2400" dirty="0"/>
              <a:t>محیط:درب ورود ساختمان،خانه،محل کار،گاو صندوق و...</a:t>
            </a:r>
          </a:p>
          <a:p>
            <a:pPr algn="r">
              <a:lnSpc>
                <a:spcPts val="2799"/>
              </a:lnSpc>
            </a:pPr>
            <a:r>
              <a:rPr lang="fa-IR" sz="2400" dirty="0"/>
              <a:t> </a:t>
            </a:r>
            <a:endParaRPr lang="en-US" sz="2400" dirty="0"/>
          </a:p>
          <a:p>
            <a:pPr algn="r">
              <a:lnSpc>
                <a:spcPts val="2799"/>
              </a:lnSpc>
            </a:pPr>
            <a:r>
              <a:rPr lang="fa-IR" sz="2400" dirty="0"/>
              <a:t>عملگر:باز کردن،بستن،هشدار</a:t>
            </a:r>
          </a:p>
          <a:p>
            <a:pPr algn="r">
              <a:lnSpc>
                <a:spcPts val="2799"/>
              </a:lnSpc>
            </a:pPr>
            <a:r>
              <a:rPr lang="fa-IR" sz="2400" dirty="0"/>
              <a:t> </a:t>
            </a:r>
            <a:endParaRPr lang="en-US" sz="2400" dirty="0"/>
          </a:p>
          <a:p>
            <a:pPr algn="r">
              <a:lnSpc>
                <a:spcPts val="2799"/>
              </a:lnSpc>
            </a:pPr>
            <a:r>
              <a:rPr lang="fa-IR" sz="2400" dirty="0"/>
              <a:t>سنسور:دوربین، فاصله یاب،اینترنت</a:t>
            </a:r>
          </a:p>
          <a:p>
            <a:pPr algn="r">
              <a:lnSpc>
                <a:spcPts val="2799"/>
              </a:lnSpc>
            </a:pP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825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838043" y="2382560"/>
            <a:ext cx="3920371" cy="5955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90"/>
              </a:lnSpc>
              <a:buNone/>
            </a:pPr>
            <a:r>
              <a:rPr lang="en-US" sz="3752" b="1" kern="0" spc="-11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کد برنامه قفل هوشمند</a:t>
            </a:r>
            <a:endParaRPr lang="en-US" sz="3752" dirty="0"/>
          </a:p>
        </p:txBody>
      </p:sp>
      <p:sp>
        <p:nvSpPr>
          <p:cNvPr id="14" name="Text 11"/>
          <p:cNvSpPr/>
          <p:nvPr/>
        </p:nvSpPr>
        <p:spPr>
          <a:xfrm>
            <a:off x="7225665" y="4926925"/>
            <a:ext cx="179070" cy="357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14"/>
              </a:lnSpc>
              <a:buNone/>
            </a:pPr>
            <a:endParaRPr lang="en-US" sz="2251" dirty="0"/>
          </a:p>
        </p:txBody>
      </p:sp>
      <p:sp>
        <p:nvSpPr>
          <p:cNvPr id="21" name="Text 18"/>
          <p:cNvSpPr/>
          <p:nvPr/>
        </p:nvSpPr>
        <p:spPr>
          <a:xfrm>
            <a:off x="1019332" y="2382560"/>
            <a:ext cx="4446748" cy="50675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401"/>
              </a:lnSpc>
            </a:pPr>
            <a:r>
              <a:rPr lang="en-US" sz="1600" dirty="0" err="1"/>
              <a:t>nfc_card_detected</a:t>
            </a:r>
            <a:r>
              <a:rPr lang="en-US" sz="1600" dirty="0"/>
              <a:t> = True # Assume </a:t>
            </a:r>
          </a:p>
          <a:p>
            <a:pPr>
              <a:lnSpc>
                <a:spcPts val="2401"/>
              </a:lnSpc>
            </a:pPr>
            <a:r>
              <a:rPr lang="en-US" sz="1600" dirty="0"/>
              <a:t>NFC card is detected</a:t>
            </a:r>
            <a:endParaRPr lang="fa-IR" sz="1600" dirty="0"/>
          </a:p>
          <a:p>
            <a:pPr>
              <a:lnSpc>
                <a:spcPts val="2401"/>
              </a:lnSpc>
            </a:pPr>
            <a:r>
              <a:rPr lang="en-US" sz="1600" dirty="0"/>
              <a:t> </a:t>
            </a:r>
            <a:r>
              <a:rPr lang="en-US" sz="1600" dirty="0" err="1"/>
              <a:t>lock_is_open</a:t>
            </a:r>
            <a:r>
              <a:rPr lang="en-US" sz="1600" dirty="0"/>
              <a:t> = False # Assume the lock is closed</a:t>
            </a:r>
            <a:endParaRPr lang="fa-IR" sz="1600" dirty="0"/>
          </a:p>
          <a:p>
            <a:pPr>
              <a:lnSpc>
                <a:spcPts val="2401"/>
              </a:lnSpc>
            </a:pPr>
            <a:r>
              <a:rPr lang="en-US" sz="1600" dirty="0"/>
              <a:t> def </a:t>
            </a:r>
            <a:r>
              <a:rPr lang="en-US" sz="1600" dirty="0" err="1"/>
              <a:t>nfc_card_detected_operations</a:t>
            </a:r>
            <a:r>
              <a:rPr lang="en-US" sz="1600" dirty="0"/>
              <a:t>(): </a:t>
            </a:r>
            <a:r>
              <a:rPr lang="fa-IR" sz="1600" dirty="0"/>
              <a:t>    </a:t>
            </a:r>
            <a:endParaRPr lang="en-US" sz="1600" dirty="0"/>
          </a:p>
          <a:p>
            <a:pPr>
              <a:lnSpc>
                <a:spcPts val="2401"/>
              </a:lnSpc>
            </a:pPr>
            <a:r>
              <a:rPr lang="en-US" sz="1600" dirty="0"/>
              <a:t>    print</a:t>
            </a:r>
            <a:r>
              <a:rPr lang="fa-IR" sz="1600" dirty="0"/>
              <a:t> </a:t>
            </a:r>
            <a:r>
              <a:rPr lang="en-US" sz="1600" dirty="0"/>
              <a:t>("NFC card detected."</a:t>
            </a:r>
            <a:r>
              <a:rPr lang="fa-IR" sz="1600" dirty="0"/>
              <a:t>(</a:t>
            </a:r>
          </a:p>
          <a:p>
            <a:pPr>
              <a:lnSpc>
                <a:spcPts val="2401"/>
              </a:lnSpc>
            </a:pPr>
            <a:r>
              <a:rPr lang="en-US" sz="1600" dirty="0"/>
              <a:t>  </a:t>
            </a:r>
            <a:r>
              <a:rPr lang="fa-IR" sz="1600" dirty="0"/>
              <a:t>  عملیات باز کردن قفل # .</a:t>
            </a:r>
            <a:endParaRPr lang="en-US" sz="1600" dirty="0"/>
          </a:p>
          <a:p>
            <a:pPr>
              <a:lnSpc>
                <a:spcPts val="2401"/>
              </a:lnSpc>
            </a:pPr>
            <a:r>
              <a:rPr lang="en-US" sz="1600" dirty="0"/>
              <a:t>    </a:t>
            </a:r>
            <a:r>
              <a:rPr lang="en-US" sz="1600" dirty="0" err="1"/>
              <a:t>Open_lock</a:t>
            </a:r>
            <a:r>
              <a:rPr lang="en-US" sz="1600" dirty="0"/>
              <a:t>()</a:t>
            </a:r>
          </a:p>
          <a:p>
            <a:pPr>
              <a:lnSpc>
                <a:spcPts val="2401"/>
              </a:lnSpc>
            </a:pPr>
            <a:r>
              <a:rPr lang="en-US" sz="1600" dirty="0"/>
              <a:t> def </a:t>
            </a:r>
            <a:r>
              <a:rPr lang="en-US" sz="1600" dirty="0" err="1"/>
              <a:t>nfc_card_undetected_operations</a:t>
            </a:r>
            <a:r>
              <a:rPr lang="en-US" sz="1600" dirty="0"/>
              <a:t>(): </a:t>
            </a:r>
          </a:p>
          <a:p>
            <a:pPr>
              <a:lnSpc>
                <a:spcPts val="2401"/>
              </a:lnSpc>
            </a:pPr>
            <a:r>
              <a:rPr lang="en-US" sz="1600" dirty="0"/>
              <a:t>  print("NFC card not recognized. Invalid card.") </a:t>
            </a:r>
            <a:r>
              <a:rPr lang="fa-IR" sz="1600" dirty="0"/>
              <a:t>هشدار دادن در مورد کارت نامعتبر # </a:t>
            </a:r>
            <a:endParaRPr lang="en-US" sz="1600" dirty="0"/>
          </a:p>
          <a:p>
            <a:pPr>
              <a:lnSpc>
                <a:spcPts val="2401"/>
              </a:lnSpc>
            </a:pPr>
            <a:r>
              <a:rPr lang="en-US" sz="1600" dirty="0" err="1"/>
              <a:t>deflock_is_open_operations</a:t>
            </a:r>
            <a:r>
              <a:rPr lang="en-US" sz="1600" dirty="0"/>
              <a:t>(): </a:t>
            </a:r>
          </a:p>
          <a:p>
            <a:pPr>
              <a:lnSpc>
                <a:spcPts val="2401"/>
              </a:lnSpc>
            </a:pPr>
            <a:r>
              <a:rPr lang="en-US" sz="1600" dirty="0"/>
              <a:t>   print("Lock is open.") </a:t>
            </a:r>
            <a:r>
              <a:rPr lang="fa-IR" sz="1600" dirty="0"/>
              <a:t>قفل را ببند #</a:t>
            </a:r>
            <a:endParaRPr lang="en-US" sz="1600" dirty="0"/>
          </a:p>
          <a:p>
            <a:pPr>
              <a:lnSpc>
                <a:spcPts val="2401"/>
              </a:lnSpc>
            </a:pPr>
            <a:r>
              <a:rPr lang="fa-IR" sz="1600" dirty="0"/>
              <a:t> </a:t>
            </a:r>
            <a:r>
              <a:rPr lang="en-US" sz="1600" dirty="0" err="1"/>
              <a:t>close_lock</a:t>
            </a:r>
            <a:r>
              <a:rPr lang="en-US" sz="1600" dirty="0"/>
              <a:t>() </a:t>
            </a:r>
          </a:p>
          <a:p>
            <a:pPr>
              <a:lnSpc>
                <a:spcPts val="2401"/>
              </a:lnSpc>
            </a:pPr>
            <a:r>
              <a:rPr lang="en-US" sz="1600" dirty="0"/>
              <a:t>def </a:t>
            </a:r>
            <a:r>
              <a:rPr lang="en-US" sz="1600" dirty="0" err="1"/>
              <a:t>lock_is_closed_operations</a:t>
            </a:r>
            <a:r>
              <a:rPr lang="en-US" sz="1600" dirty="0"/>
              <a:t>():</a:t>
            </a:r>
          </a:p>
          <a:p>
            <a:pPr>
              <a:lnSpc>
                <a:spcPts val="2401"/>
              </a:lnSpc>
            </a:pPr>
            <a:r>
              <a:rPr lang="en-US" sz="1600" dirty="0"/>
              <a:t> print("Lock is closed. No operations required.") </a:t>
            </a:r>
          </a:p>
          <a:p>
            <a:pPr>
              <a:lnSpc>
                <a:spcPts val="2401"/>
              </a:lnSpc>
            </a:pPr>
            <a:r>
              <a:rPr lang="en-US" sz="1600" dirty="0"/>
              <a:t>def </a:t>
            </a:r>
            <a:r>
              <a:rPr lang="en-US" sz="1600" dirty="0" err="1"/>
              <a:t>open_lock</a:t>
            </a:r>
            <a:r>
              <a:rPr lang="en-US" sz="1600" dirty="0"/>
              <a:t>(): </a:t>
            </a:r>
            <a:r>
              <a:rPr lang="fa-IR" sz="1600" dirty="0"/>
              <a:t>عملیات باز کردن قفل #</a:t>
            </a:r>
            <a:endParaRPr lang="en-US" sz="150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258AFA-96EA-4F93-A7C9-89D87C79031B}"/>
              </a:ext>
            </a:extLst>
          </p:cNvPr>
          <p:cNvSpPr/>
          <p:nvPr/>
        </p:nvSpPr>
        <p:spPr>
          <a:xfrm>
            <a:off x="6177280" y="2342515"/>
            <a:ext cx="7315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lock_is_closed_operations</a:t>
            </a:r>
            <a:r>
              <a:rPr lang="en-US" dirty="0"/>
              <a:t>():</a:t>
            </a:r>
          </a:p>
          <a:p>
            <a:r>
              <a:rPr lang="en-US" dirty="0"/>
              <a:t>  print("Lock is closed. No operations required.") </a:t>
            </a:r>
          </a:p>
          <a:p>
            <a:r>
              <a:rPr lang="en-US" dirty="0"/>
              <a:t>def </a:t>
            </a:r>
            <a:r>
              <a:rPr lang="en-US" dirty="0" err="1"/>
              <a:t>open_lock</a:t>
            </a:r>
            <a:r>
              <a:rPr lang="en-US" dirty="0"/>
              <a:t>(): </a:t>
            </a:r>
          </a:p>
          <a:p>
            <a:r>
              <a:rPr lang="fa-IR" dirty="0"/>
              <a:t>عملیات باز کردن قفل # .</a:t>
            </a:r>
            <a:endParaRPr lang="en-US" dirty="0"/>
          </a:p>
          <a:p>
            <a:r>
              <a:rPr lang="en-US" dirty="0"/>
              <a:t>   print("Opening the lock.")</a:t>
            </a:r>
          </a:p>
          <a:p>
            <a:r>
              <a:rPr lang="en-US" dirty="0"/>
              <a:t>   </a:t>
            </a:r>
            <a:r>
              <a:rPr lang="en-US" dirty="0" err="1"/>
              <a:t>lock_is_open</a:t>
            </a:r>
            <a:r>
              <a:rPr lang="en-US" dirty="0"/>
              <a:t> = True </a:t>
            </a:r>
          </a:p>
          <a:p>
            <a:r>
              <a:rPr lang="en-US" dirty="0"/>
              <a:t>def </a:t>
            </a:r>
            <a:r>
              <a:rPr lang="en-US" dirty="0" err="1"/>
              <a:t>close_lock</a:t>
            </a:r>
            <a:r>
              <a:rPr lang="en-US" dirty="0"/>
              <a:t>():</a:t>
            </a:r>
          </a:p>
          <a:p>
            <a:r>
              <a:rPr lang="en-US" dirty="0"/>
              <a:t> </a:t>
            </a:r>
            <a:r>
              <a:rPr lang="fa-IR" dirty="0"/>
              <a:t>قفل را ببند # </a:t>
            </a:r>
            <a:endParaRPr lang="en-US" dirty="0"/>
          </a:p>
          <a:p>
            <a:r>
              <a:rPr lang="en-US" dirty="0"/>
              <a:t>print("Closing the lock.")</a:t>
            </a:r>
          </a:p>
          <a:p>
            <a:r>
              <a:rPr lang="en-US" dirty="0"/>
              <a:t> </a:t>
            </a:r>
            <a:r>
              <a:rPr lang="en-US" dirty="0" err="1"/>
              <a:t>lock_is_open</a:t>
            </a:r>
            <a:r>
              <a:rPr lang="en-US" dirty="0"/>
              <a:t> = False </a:t>
            </a:r>
          </a:p>
          <a:p>
            <a:endParaRPr lang="en-US" dirty="0"/>
          </a:p>
          <a:p>
            <a:r>
              <a:rPr lang="fa-IR" dirty="0"/>
              <a:t>چک کردن شرایط و انجام عملیات # </a:t>
            </a:r>
            <a:r>
              <a:rPr lang="en-US" dirty="0"/>
              <a:t>I</a:t>
            </a:r>
          </a:p>
          <a:p>
            <a:r>
              <a:rPr lang="en-US" dirty="0"/>
              <a:t>if </a:t>
            </a:r>
            <a:r>
              <a:rPr lang="en-US" dirty="0" err="1"/>
              <a:t>nfc_card_detected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 err="1"/>
              <a:t>nfc_card_detected_operations</a:t>
            </a:r>
            <a:r>
              <a:rPr lang="en-US" dirty="0"/>
              <a:t>()</a:t>
            </a:r>
          </a:p>
          <a:p>
            <a:r>
              <a:rPr lang="en-US" dirty="0"/>
              <a:t> else:</a:t>
            </a:r>
          </a:p>
          <a:p>
            <a:r>
              <a:rPr lang="en-US" dirty="0"/>
              <a:t>    </a:t>
            </a:r>
            <a:r>
              <a:rPr lang="en-US" dirty="0" err="1"/>
              <a:t>nfc_card_undetected_operations</a:t>
            </a:r>
            <a:r>
              <a:rPr lang="en-US" dirty="0"/>
              <a:t>()</a:t>
            </a:r>
          </a:p>
          <a:p>
            <a:r>
              <a:rPr lang="en-US" dirty="0"/>
              <a:t> if </a:t>
            </a:r>
            <a:r>
              <a:rPr lang="en-US" dirty="0" err="1"/>
              <a:t>lock_is_open</a:t>
            </a:r>
            <a:r>
              <a:rPr lang="en-US" dirty="0"/>
              <a:t>: </a:t>
            </a:r>
          </a:p>
          <a:p>
            <a:r>
              <a:rPr lang="en-US" dirty="0"/>
              <a:t>    </a:t>
            </a:r>
            <a:r>
              <a:rPr lang="en-US" dirty="0" err="1"/>
              <a:t>lock_is_open_operations</a:t>
            </a:r>
            <a:r>
              <a:rPr lang="en-US" dirty="0"/>
              <a:t>()</a:t>
            </a:r>
          </a:p>
          <a:p>
            <a:r>
              <a:rPr lang="en-US" dirty="0"/>
              <a:t> else: </a:t>
            </a:r>
          </a:p>
          <a:p>
            <a:r>
              <a:rPr lang="en-US" dirty="0"/>
              <a:t>   </a:t>
            </a:r>
            <a:r>
              <a:rPr lang="en-US" dirty="0" err="1"/>
              <a:t>lock_is_closed_operations</a:t>
            </a:r>
            <a:r>
              <a:rPr lang="en-US" dirty="0"/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550</Words>
  <Application>Microsoft Office PowerPoint</Application>
  <PresentationFormat>Custom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 Light</vt:lpstr>
      <vt:lpstr>Calibri</vt:lpstr>
      <vt:lpstr>Dubai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Hadish</cp:lastModifiedBy>
  <cp:revision>8</cp:revision>
  <dcterms:created xsi:type="dcterms:W3CDTF">2023-12-29T14:21:21Z</dcterms:created>
  <dcterms:modified xsi:type="dcterms:W3CDTF">2023-12-29T15:18:30Z</dcterms:modified>
</cp:coreProperties>
</file>