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74c7784-e173-4235-9b18-2aaea699212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40dd246-58f6-4b72-bcf7-09745c16e7c0/ReportSection?bookmarkGuid=2b1cd445-e9ac-484e-9541-773171ddae5d&amp;bookmarkUsage=1&amp;ctid=9bb21ae8-c4e7-49a1-abc9-19a15536a469&amp;fromEntryPoint=export&quot;"/>
    <we:property name="reportState" value="&quot;CONNECTED&quot;"/>
    <we:property name="reportEmbeddedTime" value="&quot;2023-07-11T03:30:01.595Z&quot;"/>
    <we:property name="creatorSessionId" value="&quot;19836b16-bbc3-4727-9919-41ac9d53d299&quot;"/>
    <we:property name="creatorUserId" value="&quot;100320004F0B3B7F&quot;"/>
    <we:property name="creatorTenantId" value="&quot;9bb21ae8-c4e7-49a1-abc9-19a15536a469&quot;"/>
    <we:property name="reportName" value="&quot;Data Career Path Survey Results&quot;"/>
    <we:property name="isFiltersActionButtonVisible" value="true"/>
    <we:property name="initialStateBookmark" value="&quot;H4sIAAAAAAAAA+1ZW0/bSBT+KyO/tJWyrC/EJrygEEBFBcpCt31YodXxzLEzZeLxjsdAFvHf94ydcFsgiGVLUogUKXM7c77v3Hzic0/IqlQw3oMReqveutbHIzDHLPA6XjGZ+/z5027/4NOfe/3dTZrWpZW6qLzVc8+CydF+lVUNykmgyT+OOh4otQ+5G2WgKux4JZpKF6Dk39hupiVrarzoeHhWKm3AiTy0YNGJPaHtNKa7g6WIbgRu5QkeIrft7AGW2tjpuONV7a9GpZtrTlhz4UAXFmRBgt0cj8MMg0QgRpDEoutHK5mbr2SRq4mKV2e/jEvHg8Uzm+ozx0D6neQ7SRcXBAGSldDvYuAHCaTdLInSbuxOZ1LZyYXpePOsNMQOcdZK64sTKDgKr6HAYFVN9O3nucEcpupv3lgcaFWP7pg/1LXheIANis3CSjumOzbAAts3Oms3gmKHtTnBsee0pnkyS7Pv90L+VSPb3mgWtupiQl7ohkN9OjBIlhHeqn9xRDMPssTBiJsU0cAINOvjBv6GNFPbhJ1bKOYLOmGlqRQTjPmyH8QhDyLIkINYKOP+FvjsFzaojcHCsn6Ot5AGP7+RH0FBa+wk7iaZ34vC7goPIAS+0ptt7AHRlmsjORF1297/Fx6C820o+ZB9kVYhW8fKsi1pKzYmwZdID7TCtaXA+7eFO3Ppqn1K/FQ32CEoMONn8NMUzGAIxi6Qr87i4OJoWg/p0PdrhW/ihi2oefG7o6ZAZkEvwzjmXehxP8WQx8nsAvkCYdUleFtwQpdadAdyA6MR+RfbgSKvySoLFEv3FbbuQwAWMZXNLlaN4ouWBx6w34umgMfFSBv3STfCMM7iJItWoijLIEnms5xeOeFA14U1Yya08z+miGQmiyd6HuFUKHahvO13L5fAH4e0NV8IWRjRQ69AkYVZyoMw5Yv16BsT2o/6lH2EshwzMNhAlcXN3LKvK+nUYqfSDpkdIsu0UvqUTLvG3n/T5vjXHZlRaqKSTNA+zH4wmc+S8GPoiN7ouE7H8hPyRg419SiLU6t+WJy1XRoE1JKLNPD9JO6J5ZUIE//15aW2QXiEu/3E0Xc3B68rId/NwevKwgN9StmDYv82Df5b9v2PkdSm3O5ymnJMIIyFL0L0oyDrzeOTfDKhQsgsk7xWlp1CxaQlrKZhxWqWki8cEz3008ldW5iW/unoHmz/ZwZEKXHRuudnoupFO+0nQmjidSjzoaKvdVdXqKa2IW0F7XMtKS3cp8rS0+520itOALZFa9lRCUZWUztPR59k4fyu4+1gZufRBQ6mxO1ISm5tQHwFVbtYeLeHlD7RMIRqzAqSdCn+HR1u8mXHG6EFxzNR4jV99p4u9mql3j8v4x+8I+ehbRK+4m738vbza0mrmkdf7Xgc+BBFQ++2xVGrpRToVJBYvTlV61Qd78RtngQutTve/Wcmf+A0/+FcJWxySpM3r9d1basSOO5DgQ2/ZQuwobtxGSgEiqn73KN082rfay6haiFThTMOuBf+0xChzz/H0GLpeyAAAA==&quot;"/>
    <we:property name="bookmark" value="&quot;H4sIAAAAAAAAA+1ZS2/jNhD+K4ROLeBu9YgkO5cgcRJsgbRI430cihxG1FDmhhZVioqjLvzfO5SczdpN4yDdbuzNniyOqOF837w48Ecvl3WloP0NZujte0daX83AXLHAG3jlqixNw+Eow1EAoRhCyKNhIGiXrqzUZe3tf/QsmALtO1k3oJxCEv5xOfBAqXMo3EqAqnHgVWhqXYKSf2G/mV5Z0+Bi4OFNpbQBp3JiwaJTe03baU2mBK8iOhG4ldc4QW576QVW2tjb9cCr+6fOpNV3Tll34FiXFmRJip2MJ6HAIM0RI0iTPPajoXDyWpaFWpp49+2btnK0WLyxmb5xDGQfSL/TtFgQBEiHoR9j4AcpZLFIoyxO3NdCKrs8MGtPbipD7BBnvbbD/BpKjrnXUWCwrpf2HhaFwQJuzT9ZeTnWqpndI5/oxnC8wA7FSWmlbemMY7DAzo0W/UZQbNKYa2w9ZzXJyS3dvrel/LNB9stx9+K0KZfkhW451fOxQfJM7u37i0uSPMgSB5OvUkQLk6M5ajv4x9Lc+iYcrKHYLuiElUQZppjwPT9IQh5EIJBDvlPO/T3w2U9s3BiDpWWHBa4hDb59Jz+Cgt7ZaRKnwh9FYTzkVPWAD0ebnT0m2gptJCei1v39f+EhOO+nkk/ZG2kVsiOsLTuVtmYtKf6E9EIrPHgVeP/08GArQ/WQCj/1DTYBBab9AnGagRlPwdgditVNHCwub/shffThs8a3DMMe1LbE3WXXIEUwEpgkPIYR9zMMeZJubpDPkFYxwTuFazrUovugMDCbUXyxMyiLhryyQ7n0b40tfgjALpayzc2qM3zX6sAD/nvWEvC4HOnzPo0jDBORpCIaRpEQkKbb2U7vgnCsm9KaluXaxR9TRDKT5RMjj3AqzH+Faj3unq+APw5p774QRBjRpTfHXIQi40GY8d26+iaE9rWes9dQVS0Dgx1UWa7WlnNdS2cWm0s7ZXaKTGil9Jxce8B+eK/N1c9nUlBpopZM0H7cfDHZzpbwdeiIvtPxOR17T6gbBTQ0o+xOr/pqedZPaRDQSJ5nge+nySjfG0aY+i+vLvUDwiPC7RvOvvs5eFkF+X4OXlYVHus5VQ/K/XUa/O/V9z9mUl9y470s45hCmOR+HqIfBWK0jTf5dElFLoWQvFGWzaFm0hJW07FiNcsoFq6IHnp0eg92ZqR/OroHx/+NCVFJ3LXp+QtR9ayT9hMhuNmtG9/ufOXN0BTdP2u6sXUFHM+hxM72qj9QYrePQhzKHPPls3G/ZzTomz4q3oFqurnW/avndcd0p/0NMYaaV1UcAAA=&quot;"/>
    <we:property name="embedUrl" value="&quot;/reportEmbed?reportId=b40dd246-58f6-4b72-bcf7-09745c16e7c0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57ea1e40-e164-4351-921d-024e52014bd7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mohammad jaafari</cp:lastModifiedBy>
  <cp:revision>3</cp:revision>
  <dcterms:created xsi:type="dcterms:W3CDTF">2018-06-07T21:39:02Z</dcterms:created>
  <dcterms:modified xsi:type="dcterms:W3CDTF">2023-07-11T03:30:44Z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