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Yeseva One" charset="1" panose="00000500000000000000"/>
      <p:regular r:id="rId16"/>
    </p:embeddedFont>
    <p:embeddedFont>
      <p:font typeface="Libre Baskerville" charset="1" panose="02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https://www.w3schools.com/css/css_grid.asp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83182" y="4422775"/>
            <a:ext cx="11721636" cy="167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</a:rPr>
              <a:t>Rent à Porter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83182" y="1089025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</a:rPr>
              <a:t>LEBANESE INTERNATIONAL UNIVERSITY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83182" y="88582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</a:rPr>
              <a:t>By Mohammad Ali Jaber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83182" y="3632200"/>
            <a:ext cx="11721636" cy="3251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</a:rPr>
              <a:t>Thank</a:t>
            </a:r>
          </a:p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</a:rPr>
              <a:t>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83182" y="88582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</a:rPr>
              <a:t>Presented by Mohammad Ali Jaber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95648" y="1190625"/>
            <a:ext cx="8496705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Introduction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63811" y="4216063"/>
            <a:ext cx="11560379" cy="4267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1"/>
              </a:lnSpc>
            </a:pPr>
            <a:r>
              <a:rPr lang="en-US" sz="3701">
                <a:solidFill>
                  <a:srgbClr val="000000"/>
                </a:solidFill>
                <a:latin typeface="Libre Baskerville"/>
              </a:rPr>
              <a:t>Welcome to the presentation on my project, "Rent a Porter" a rental dresses website designed to revolutionize access to designer fashion. The primary goal of this project is to enable people to wear high-end designer dresses without worrying about the significant costs associated with purchasing them. Also providing a platform for individuals to monetize their wardrobe by renting out their dresses.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05790" y="1190625"/>
            <a:ext cx="9986562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Technology Used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73840" y="4804380"/>
            <a:ext cx="11540320" cy="3243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7767" indent="-398883" lvl="1">
              <a:lnSpc>
                <a:spcPts val="3695"/>
              </a:lnSpc>
              <a:buFont typeface="Arial"/>
              <a:buChar char="•"/>
            </a:pPr>
            <a:r>
              <a:rPr lang="en-US" sz="3695">
                <a:solidFill>
                  <a:srgbClr val="000000"/>
                </a:solidFill>
                <a:latin typeface="Libre Baskerville"/>
              </a:rPr>
              <a:t>Software needed: Visual Studio Code, Xampp, Chrome Web browser </a:t>
            </a:r>
          </a:p>
          <a:p>
            <a:pPr algn="l" marL="797767" indent="-398883" lvl="1">
              <a:lnSpc>
                <a:spcPts val="3695"/>
              </a:lnSpc>
              <a:buFont typeface="Arial"/>
              <a:buChar char="•"/>
            </a:pPr>
            <a:r>
              <a:rPr lang="en-US" sz="3695">
                <a:solidFill>
                  <a:srgbClr val="000000"/>
                </a:solidFill>
                <a:latin typeface="Libre Baskerville"/>
              </a:rPr>
              <a:t>Languages: php, javascript, html, css, MySQL </a:t>
            </a:r>
          </a:p>
          <a:p>
            <a:pPr algn="l" marL="797767" indent="-398883" lvl="1">
              <a:lnSpc>
                <a:spcPts val="3695"/>
              </a:lnSpc>
              <a:buFont typeface="Arial"/>
              <a:buChar char="•"/>
            </a:pPr>
            <a:r>
              <a:rPr lang="en-US" sz="3695">
                <a:solidFill>
                  <a:srgbClr val="000000"/>
                </a:solidFill>
                <a:latin typeface="Libre Baskerville"/>
              </a:rPr>
              <a:t>Frameworks and Libraries: bootstrap, </a:t>
            </a:r>
            <a:r>
              <a:rPr lang="en-US" sz="3695">
                <a:solidFill>
                  <a:srgbClr val="000000"/>
                </a:solidFill>
                <a:latin typeface="Libre Baskerville"/>
                <a:hlinkClick r:id="rId8" tooltip="https://www.w3schools.com/css/css_grid.asp"/>
              </a:rPr>
              <a:t>W3Schools</a:t>
            </a:r>
          </a:p>
          <a:p>
            <a:pPr algn="l" marL="797767" indent="-398883" lvl="1">
              <a:lnSpc>
                <a:spcPts val="3695"/>
              </a:lnSpc>
              <a:buFont typeface="Arial"/>
              <a:buChar char="•"/>
            </a:pPr>
            <a:r>
              <a:rPr lang="en-US" sz="3695">
                <a:solidFill>
                  <a:srgbClr val="000000"/>
                </a:solidFill>
                <a:latin typeface="Libre Baskerville"/>
              </a:rPr>
              <a:t>Hardware: laptop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80697" y="1190625"/>
            <a:ext cx="10526607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Steps Undertaken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69007" y="4871121"/>
            <a:ext cx="11549985" cy="324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435" indent="-399218" lvl="1">
              <a:lnSpc>
                <a:spcPts val="3698"/>
              </a:lnSpc>
              <a:buAutoNum type="arabicPeriod" startAt="1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Market Research and Requirement Gathering</a:t>
            </a:r>
          </a:p>
          <a:p>
            <a:pPr algn="l" marL="798435" indent="-399218" lvl="1">
              <a:lnSpc>
                <a:spcPts val="3698"/>
              </a:lnSpc>
              <a:buAutoNum type="arabicPeriod" startAt="1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System Design and Architecture Planning</a:t>
            </a:r>
          </a:p>
          <a:p>
            <a:pPr algn="l" marL="798435" indent="-399218" lvl="1">
              <a:lnSpc>
                <a:spcPts val="3698"/>
              </a:lnSpc>
              <a:buAutoNum type="arabicPeriod" startAt="1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Database Design</a:t>
            </a:r>
          </a:p>
          <a:p>
            <a:pPr algn="l" marL="798435" indent="-399218" lvl="1">
              <a:lnSpc>
                <a:spcPts val="3698"/>
              </a:lnSpc>
              <a:buAutoNum type="arabicPeriod" startAt="1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Frontend Development</a:t>
            </a:r>
          </a:p>
          <a:p>
            <a:pPr algn="l" marL="798435" indent="-399218" lvl="1">
              <a:lnSpc>
                <a:spcPts val="3698"/>
              </a:lnSpc>
              <a:buAutoNum type="arabicPeriod" startAt="1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Backend Development</a:t>
            </a:r>
          </a:p>
          <a:p>
            <a:pPr algn="l" marL="798435" indent="-399218" lvl="1">
              <a:lnSpc>
                <a:spcPts val="3698"/>
              </a:lnSpc>
              <a:buAutoNum type="arabicPeriod" startAt="1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Testing and Debugging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27564" y="1190625"/>
            <a:ext cx="14632873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Scope and Achievements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69007" y="3258866"/>
            <a:ext cx="11549985" cy="6094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436" indent="-399218" lvl="1">
              <a:lnSpc>
                <a:spcPts val="3698"/>
              </a:lnSpc>
              <a:buFont typeface="Arial"/>
              <a:buChar char="•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Scope:</a:t>
            </a:r>
          </a:p>
          <a:p>
            <a:pPr algn="l" marL="1596872" indent="-532291" lvl="2">
              <a:lnSpc>
                <a:spcPts val="3698"/>
              </a:lnSpc>
              <a:buFont typeface="Arial"/>
              <a:buChar char="⚬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Target Audience</a:t>
            </a:r>
          </a:p>
          <a:p>
            <a:pPr algn="l" marL="2395308" indent="-598827" lvl="3">
              <a:lnSpc>
                <a:spcPts val="3698"/>
              </a:lnSpc>
              <a:buFont typeface="Arial"/>
              <a:buChar char="￭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Fashion Enthusiasts</a:t>
            </a:r>
          </a:p>
          <a:p>
            <a:pPr algn="l" marL="2395308" indent="-598827" lvl="3">
              <a:lnSpc>
                <a:spcPts val="3698"/>
              </a:lnSpc>
              <a:buFont typeface="Arial"/>
              <a:buChar char="￭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Event-Goers</a:t>
            </a:r>
          </a:p>
          <a:p>
            <a:pPr algn="l" marL="2395308" indent="-598827" lvl="3">
              <a:lnSpc>
                <a:spcPts val="3698"/>
              </a:lnSpc>
              <a:buFont typeface="Arial"/>
              <a:buChar char="￭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Lenders</a:t>
            </a:r>
          </a:p>
          <a:p>
            <a:pPr algn="l" marL="1596872" indent="-532291" lvl="2">
              <a:lnSpc>
                <a:spcPts val="3698"/>
              </a:lnSpc>
              <a:buFont typeface="Arial"/>
              <a:buChar char="⚬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Geographic Reach</a:t>
            </a:r>
          </a:p>
          <a:p>
            <a:pPr algn="l" marL="2395308" indent="-598827" lvl="3">
              <a:lnSpc>
                <a:spcPts val="3698"/>
              </a:lnSpc>
              <a:buFont typeface="Arial"/>
              <a:buChar char="￭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Local Reach</a:t>
            </a:r>
          </a:p>
          <a:p>
            <a:pPr algn="l" marL="2395308" indent="-598827" lvl="3">
              <a:lnSpc>
                <a:spcPts val="3698"/>
              </a:lnSpc>
              <a:buFont typeface="Arial"/>
              <a:buChar char="￭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International Potential</a:t>
            </a:r>
          </a:p>
          <a:p>
            <a:pPr algn="l" marL="1596872" indent="-532291" lvl="2">
              <a:lnSpc>
                <a:spcPts val="3698"/>
              </a:lnSpc>
              <a:buFont typeface="Arial"/>
              <a:buChar char="⚬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Key Functionalities</a:t>
            </a:r>
          </a:p>
          <a:p>
            <a:pPr algn="l" marL="2395308" indent="-598827" lvl="3">
              <a:lnSpc>
                <a:spcPts val="3698"/>
              </a:lnSpc>
              <a:buFont typeface="Arial"/>
              <a:buChar char="￭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Registrations and Profiles</a:t>
            </a:r>
          </a:p>
          <a:p>
            <a:pPr algn="l" marL="2395308" indent="-598827" lvl="3">
              <a:lnSpc>
                <a:spcPts val="3698"/>
              </a:lnSpc>
              <a:buFont typeface="Arial"/>
              <a:buChar char="￭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Dress Catalog</a:t>
            </a:r>
          </a:p>
          <a:p>
            <a:pPr algn="l" marL="2395308" indent="-598827" lvl="3">
              <a:lnSpc>
                <a:spcPts val="3698"/>
              </a:lnSpc>
              <a:buFont typeface="Arial"/>
              <a:buChar char="￭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Search and Filter Options</a:t>
            </a:r>
          </a:p>
          <a:p>
            <a:pPr algn="l" marL="2395308" indent="-598827" lvl="3">
              <a:lnSpc>
                <a:spcPts val="3698"/>
              </a:lnSpc>
              <a:buFont typeface="Arial"/>
              <a:buChar char="￭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Rental Process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27564" y="1190625"/>
            <a:ext cx="14632873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Scope and Achievements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69007" y="4654130"/>
            <a:ext cx="11549985" cy="329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436" indent="-399218" lvl="1">
              <a:lnSpc>
                <a:spcPts val="3698"/>
              </a:lnSpc>
              <a:buFont typeface="Arial"/>
              <a:buChar char="•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Achievements:</a:t>
            </a:r>
          </a:p>
          <a:p>
            <a:pPr algn="l" marL="1596872" indent="-532291" lvl="2">
              <a:lnSpc>
                <a:spcPts val="3698"/>
              </a:lnSpc>
              <a:buFont typeface="Arial"/>
              <a:buChar char="⚬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Successful Implementation of the Rental System</a:t>
            </a:r>
          </a:p>
          <a:p>
            <a:pPr algn="l" marL="1596872" indent="-532291" lvl="2">
              <a:lnSpc>
                <a:spcPts val="3698"/>
              </a:lnSpc>
              <a:buFont typeface="Arial"/>
              <a:buChar char="⚬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User-Friendly Interface</a:t>
            </a:r>
          </a:p>
          <a:p>
            <a:pPr algn="l" marL="1596872" indent="-532291" lvl="2">
              <a:lnSpc>
                <a:spcPts val="3698"/>
              </a:lnSpc>
              <a:buFont typeface="Arial"/>
              <a:buChar char="⚬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Secure and Efficient Transaction Processing</a:t>
            </a:r>
          </a:p>
          <a:p>
            <a:pPr algn="l" marL="1596872" indent="-532291" lvl="2">
              <a:lnSpc>
                <a:spcPts val="3698"/>
              </a:lnSpc>
              <a:buFont typeface="Arial"/>
              <a:buChar char="⚬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Enhanced Customer Satisfaction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90776" y="1190625"/>
            <a:ext cx="11906448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Database Structure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138623" y="2685908"/>
            <a:ext cx="12010755" cy="7340958"/>
          </a:xfrm>
          <a:custGeom>
            <a:avLst/>
            <a:gdLst/>
            <a:ahLst/>
            <a:cxnLst/>
            <a:rect r="r" b="b" t="t" l="l"/>
            <a:pathLst>
              <a:path h="7340958" w="12010755">
                <a:moveTo>
                  <a:pt x="0" y="0"/>
                </a:moveTo>
                <a:lnTo>
                  <a:pt x="12010754" y="0"/>
                </a:lnTo>
                <a:lnTo>
                  <a:pt x="12010754" y="7340958"/>
                </a:lnTo>
                <a:lnTo>
                  <a:pt x="0" y="73409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89036" y="1190625"/>
            <a:ext cx="8909928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Final Result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69007" y="4654130"/>
            <a:ext cx="11549985" cy="2827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436" indent="-399218" lvl="1">
              <a:lnSpc>
                <a:spcPts val="3698"/>
              </a:lnSpc>
              <a:buFont typeface="Arial"/>
              <a:buChar char="•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Browse and search for dresses</a:t>
            </a:r>
          </a:p>
          <a:p>
            <a:pPr algn="l" marL="798436" indent="-399218" lvl="1">
              <a:lnSpc>
                <a:spcPts val="3698"/>
              </a:lnSpc>
              <a:buFont typeface="Arial"/>
              <a:buChar char="•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Successful rental process</a:t>
            </a:r>
          </a:p>
          <a:p>
            <a:pPr algn="l" marL="798436" indent="-399218" lvl="1">
              <a:lnSpc>
                <a:spcPts val="3698"/>
              </a:lnSpc>
              <a:buFont typeface="Arial"/>
              <a:buChar char="•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Secure checkout process</a:t>
            </a:r>
          </a:p>
          <a:p>
            <a:pPr algn="l" marL="798436" indent="-399218" lvl="1">
              <a:lnSpc>
                <a:spcPts val="3698"/>
              </a:lnSpc>
              <a:buFont typeface="Arial"/>
              <a:buChar char="•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User profile management</a:t>
            </a:r>
          </a:p>
          <a:p>
            <a:pPr algn="l" marL="798436" indent="-399218" lvl="1">
              <a:lnSpc>
                <a:spcPts val="3698"/>
              </a:lnSpc>
              <a:buFont typeface="Arial"/>
              <a:buChar char="•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Lender registration and management</a:t>
            </a:r>
          </a:p>
          <a:p>
            <a:pPr algn="l" marL="798436" indent="-399218" lvl="1">
              <a:lnSpc>
                <a:spcPts val="3698"/>
              </a:lnSpc>
              <a:buFont typeface="Arial"/>
              <a:buChar char="•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Dress submission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77898" y="1190625"/>
            <a:ext cx="13332204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Future Enhancements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669676" y="4906220"/>
            <a:ext cx="8948647" cy="1427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436" indent="-399218" lvl="1">
              <a:lnSpc>
                <a:spcPts val="3698"/>
              </a:lnSpc>
              <a:buFont typeface="Arial"/>
              <a:buChar char="•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Mobile App Development</a:t>
            </a:r>
          </a:p>
          <a:p>
            <a:pPr algn="l" marL="798436" indent="-399218" lvl="1">
              <a:lnSpc>
                <a:spcPts val="3698"/>
              </a:lnSpc>
              <a:buFont typeface="Arial"/>
              <a:buChar char="•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AI Integration</a:t>
            </a:r>
          </a:p>
          <a:p>
            <a:pPr algn="l" marL="798436" indent="-399218" lvl="1">
              <a:lnSpc>
                <a:spcPts val="3698"/>
              </a:lnSpc>
              <a:buFont typeface="Arial"/>
              <a:buChar char="•"/>
            </a:pPr>
            <a:r>
              <a:rPr lang="en-US" sz="3698">
                <a:solidFill>
                  <a:srgbClr val="000000"/>
                </a:solidFill>
                <a:latin typeface="Libre Baskerville"/>
              </a:rPr>
              <a:t>International Expansion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DAGGanULFbE</dc:identifier>
  <dcterms:modified xsi:type="dcterms:W3CDTF">2011-08-01T06:04:30Z</dcterms:modified>
  <cp:revision>1</cp:revision>
  <dc:title>LEBANESE INTERNATIONAL UNIVERSITY</dc:title>
</cp:coreProperties>
</file>