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0" clrIdx="0">
    <p:extLst>
      <p:ext uri="{19B8F6BF-5375-455C-9EA6-DF929625EA0E}">
        <p15:presenceInfo xmlns:p15="http://schemas.microsoft.com/office/powerpoint/2012/main" userId="mohammad" providerId="None"/>
      </p:ext>
    </p:extLst>
  </p:cmAuthor>
  <p:cmAuthor id="2" name="pvn" initials="p" lastIdx="2" clrIdx="1">
    <p:extLst>
      <p:ext uri="{19B8F6BF-5375-455C-9EA6-DF929625EA0E}">
        <p15:presenceInfo xmlns:p15="http://schemas.microsoft.com/office/powerpoint/2012/main" userId="pv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F2B"/>
    <a:srgbClr val="59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AC5C-C9BE-4693-AE82-4EC3AA01549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A546-7921-4293-BA6E-4C230466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71-A4D9-4244-9583-02ED7B60841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2AEC-B259-4EA7-828B-0246E31B11E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E978-8223-491E-8B0D-22C9041ED4A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8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F0AB-3ACD-4F25-97D7-4E049DD5DC7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B61-A55D-4AD8-85BD-BEB343B8198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49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C88-9007-4F36-B69C-48654B32ED1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6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66B-FCBE-4681-A159-BF4FA55C22D7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6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5FF2-7882-4076-8BDF-CFBC9890F12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D77C-BB72-4CB5-B4C0-55EB93C27917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74-4E11-4128-A69E-1D400E2F349C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3D49-0DEC-40A3-ACBF-5A11E01BD07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7C88-5BE4-46DA-97C6-7E4405EE843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D046-2FD1-4339-8782-1F867AE50A2C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ED-E5C1-4603-BE6E-CD9EB2556A2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6B03-C429-4350-8037-3969D6808EB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4D2A-C748-4CF0-8E36-39FFC631043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0E64-8029-4D50-9DAA-F3C109A35D8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4735" y="684803"/>
            <a:ext cx="10798905" cy="5233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60000"/>
              </a:lnSpc>
            </a:pPr>
            <a:r>
              <a:rPr lang="fa-IR" sz="3200" b="1" dirty="0">
                <a:solidFill>
                  <a:srgbClr val="FF0000"/>
                </a:solidFill>
              </a:rPr>
              <a:t>پنل کارگزینی (رضاییان)</a:t>
            </a:r>
          </a:p>
          <a:p>
            <a:pPr marL="457200" indent="-457200" algn="r" rtl="1">
              <a:lnSpc>
                <a:spcPct val="160000"/>
              </a:lnSpc>
              <a:buAutoNum type="arabicParenR"/>
            </a:pPr>
            <a:r>
              <a:rPr lang="fa-IR" sz="2400" b="1" dirty="0">
                <a:solidFill>
                  <a:srgbClr val="002060"/>
                </a:solidFill>
              </a:rPr>
              <a:t>طراحی قسمت </a:t>
            </a:r>
            <a:r>
              <a:rPr lang="fa-IR" sz="2400" b="1" dirty="0" smtClean="0">
                <a:solidFill>
                  <a:srgbClr val="002060"/>
                </a:solidFill>
              </a:rPr>
              <a:t>نظردهی مدیران فرم </a:t>
            </a:r>
            <a:r>
              <a:rPr lang="fa-IR" sz="2400" b="1" dirty="0">
                <a:solidFill>
                  <a:srgbClr val="002060"/>
                </a:solidFill>
              </a:rPr>
              <a:t>مشخصات متقاضی</a:t>
            </a:r>
          </a:p>
          <a:p>
            <a:pPr marL="457200" indent="-457200" algn="r" rtl="1">
              <a:lnSpc>
                <a:spcPct val="160000"/>
              </a:lnSpc>
              <a:buFont typeface="Wingdings 3" charset="2"/>
              <a:buAutoNum type="arabicParenR"/>
            </a:pPr>
            <a:r>
              <a:rPr lang="fa-IR" sz="2400" b="1" dirty="0">
                <a:solidFill>
                  <a:srgbClr val="002060"/>
                </a:solidFill>
              </a:rPr>
              <a:t>طراحی قسمت </a:t>
            </a:r>
            <a:r>
              <a:rPr lang="fa-IR" sz="2400" b="1" dirty="0" smtClean="0">
                <a:solidFill>
                  <a:srgbClr val="002060"/>
                </a:solidFill>
              </a:rPr>
              <a:t>توانمندی ها </a:t>
            </a:r>
            <a:r>
              <a:rPr lang="fa-IR" sz="2400" b="1" dirty="0">
                <a:solidFill>
                  <a:srgbClr val="002060"/>
                </a:solidFill>
              </a:rPr>
              <a:t>فرم مشخصات متقاضی</a:t>
            </a:r>
          </a:p>
          <a:p>
            <a:pPr algn="r" rtl="1">
              <a:lnSpc>
                <a:spcPct val="160000"/>
              </a:lnSpc>
            </a:pPr>
            <a:endParaRPr lang="fa-IR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4735" y="684803"/>
            <a:ext cx="10798905" cy="5233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60000"/>
              </a:lnSpc>
            </a:pPr>
            <a:r>
              <a:rPr lang="fa-IR" sz="3200" b="1" dirty="0">
                <a:solidFill>
                  <a:srgbClr val="FF0000"/>
                </a:solidFill>
              </a:rPr>
              <a:t>پنل کارگزینی (رضاییان)</a:t>
            </a:r>
          </a:p>
          <a:p>
            <a:pPr marL="457200" indent="-457200" algn="r" rtl="1">
              <a:lnSpc>
                <a:spcPct val="160000"/>
              </a:lnSpc>
              <a:buAutoNum type="arabicParenR"/>
            </a:pPr>
            <a:r>
              <a:rPr lang="fa-IR" b="1" dirty="0">
                <a:solidFill>
                  <a:srgbClr val="002060"/>
                </a:solidFill>
              </a:rPr>
              <a:t>طراحی قسمت </a:t>
            </a:r>
            <a:r>
              <a:rPr lang="fa-IR" b="1" dirty="0" smtClean="0">
                <a:solidFill>
                  <a:srgbClr val="002060"/>
                </a:solidFill>
              </a:rPr>
              <a:t>نظردهی مدیران فرم </a:t>
            </a:r>
            <a:r>
              <a:rPr lang="fa-IR" b="1" dirty="0">
                <a:solidFill>
                  <a:srgbClr val="002060"/>
                </a:solidFill>
              </a:rPr>
              <a:t>مشخصات متقاضی</a:t>
            </a:r>
          </a:p>
          <a:p>
            <a:pPr marL="457200" indent="-457200" algn="r" rtl="1">
              <a:lnSpc>
                <a:spcPct val="160000"/>
              </a:lnSpc>
              <a:buFont typeface="Wingdings 3" charset="2"/>
              <a:buAutoNum type="arabicParenR"/>
            </a:pPr>
            <a:r>
              <a:rPr lang="fa-IR" b="1" dirty="0">
                <a:solidFill>
                  <a:srgbClr val="002060"/>
                </a:solidFill>
              </a:rPr>
              <a:t>طراحی قسمت </a:t>
            </a:r>
            <a:r>
              <a:rPr lang="fa-IR" b="1" dirty="0" smtClean="0">
                <a:solidFill>
                  <a:srgbClr val="002060"/>
                </a:solidFill>
              </a:rPr>
              <a:t>توانمندی ها </a:t>
            </a:r>
            <a:r>
              <a:rPr lang="fa-IR" b="1" dirty="0">
                <a:solidFill>
                  <a:srgbClr val="002060"/>
                </a:solidFill>
              </a:rPr>
              <a:t>فرم مشخصات متقاضی</a:t>
            </a:r>
          </a:p>
          <a:p>
            <a:pPr marL="457200" indent="-457200" algn="r" rtl="1">
              <a:lnSpc>
                <a:spcPct val="160000"/>
              </a:lnSpc>
              <a:buFont typeface="Wingdings 3" charset="2"/>
              <a:buAutoNum type="arabicParenR"/>
            </a:pPr>
            <a:r>
              <a:rPr lang="fa-IR" b="1" dirty="0">
                <a:solidFill>
                  <a:srgbClr val="002060"/>
                </a:solidFill>
              </a:rPr>
              <a:t>طراحی قسمت </a:t>
            </a:r>
            <a:r>
              <a:rPr lang="fa-IR" b="1" dirty="0" smtClean="0">
                <a:solidFill>
                  <a:srgbClr val="002060"/>
                </a:solidFill>
              </a:rPr>
              <a:t>آپلود فایل ها فرم </a:t>
            </a:r>
            <a:r>
              <a:rPr lang="fa-IR" b="1" dirty="0">
                <a:solidFill>
                  <a:srgbClr val="002060"/>
                </a:solidFill>
              </a:rPr>
              <a:t>مشخصات </a:t>
            </a:r>
            <a:r>
              <a:rPr lang="fa-IR" b="1" dirty="0" smtClean="0">
                <a:solidFill>
                  <a:srgbClr val="002060"/>
                </a:solidFill>
              </a:rPr>
              <a:t>متقاضی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457200" indent="-457200" algn="r" rtl="1">
              <a:lnSpc>
                <a:spcPct val="160000"/>
              </a:lnSpc>
              <a:buFont typeface="Wingdings 3" charset="2"/>
              <a:buAutoNum type="arabicParenR"/>
            </a:pPr>
            <a:r>
              <a:rPr lang="fa-IR" sz="2400" b="1" dirty="0">
                <a:solidFill>
                  <a:srgbClr val="002060"/>
                </a:solidFill>
              </a:rPr>
              <a:t>پنل ادمین </a:t>
            </a:r>
            <a:r>
              <a:rPr lang="fa-IR" sz="2400" b="1" dirty="0" smtClean="0">
                <a:solidFill>
                  <a:srgbClr val="002060"/>
                </a:solidFill>
              </a:rPr>
              <a:t>با این امکانات : مدیریت و </a:t>
            </a:r>
            <a:r>
              <a:rPr lang="fa-IR" sz="2400" b="1" dirty="0">
                <a:solidFill>
                  <a:srgbClr val="002060"/>
                </a:solidFill>
              </a:rPr>
              <a:t>تعریف </a:t>
            </a:r>
            <a:r>
              <a:rPr lang="fa-IR" sz="2400" b="1" dirty="0" smtClean="0">
                <a:solidFill>
                  <a:srgbClr val="002060"/>
                </a:solidFill>
              </a:rPr>
              <a:t>و حذف واحد</a:t>
            </a:r>
            <a:r>
              <a:rPr lang="fa-IR" sz="2400" b="1" dirty="0">
                <a:solidFill>
                  <a:srgbClr val="002060"/>
                </a:solidFill>
              </a:rPr>
              <a:t>، مدیر، رشته، دانشگاه و...</a:t>
            </a:r>
            <a:endParaRPr lang="fa-IR" sz="2400" b="1" dirty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endParaRPr lang="fa-IR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85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2602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Tahoma</vt:lpstr>
      <vt:lpstr>Wingdings 3</vt:lpstr>
      <vt:lpstr>Wisp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Moorche</dc:creator>
  <cp:lastModifiedBy>mohammad</cp:lastModifiedBy>
  <cp:revision>208</cp:revision>
  <dcterms:created xsi:type="dcterms:W3CDTF">2019-03-04T07:26:44Z</dcterms:created>
  <dcterms:modified xsi:type="dcterms:W3CDTF">2022-04-25T07:24:09Z</dcterms:modified>
</cp:coreProperties>
</file>