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4"/>
  </p:notes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" initials="m" lastIdx="0" clrIdx="0">
    <p:extLst>
      <p:ext uri="{19B8F6BF-5375-455C-9EA6-DF929625EA0E}">
        <p15:presenceInfo xmlns:p15="http://schemas.microsoft.com/office/powerpoint/2012/main" userId="mohammad" providerId="None"/>
      </p:ext>
    </p:extLst>
  </p:cmAuthor>
  <p:cmAuthor id="2" name="pvn" initials="p" lastIdx="2" clrIdx="1">
    <p:extLst>
      <p:ext uri="{19B8F6BF-5375-455C-9EA6-DF929625EA0E}">
        <p15:presenceInfo xmlns:p15="http://schemas.microsoft.com/office/powerpoint/2012/main" userId="pv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F2B"/>
    <a:srgbClr val="59C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2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0AC5C-C9BE-4693-AE82-4EC3AA01549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A546-7921-4293-BA6E-4C230466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8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5E71-A4D9-4244-9583-02ED7B60841B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2AEC-B259-4EA7-828B-0246E31B11E8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E978-8223-491E-8B0D-22C9041ED4A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88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F0AB-3ACD-4F25-97D7-4E049DD5DC72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1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2B61-A55D-4AD8-85BD-BEB343B8198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49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EC88-9007-4F36-B69C-48654B32ED10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64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66B-FCBE-4681-A159-BF4FA55C22D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62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5FF2-7882-4076-8BDF-CFBC9890F128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D77C-BB72-4CB5-B4C0-55EB93C27917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74-4E11-4128-A69E-1D400E2F349C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3D49-0DEC-40A3-ACBF-5A11E01BD079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7C88-5BE4-46DA-97C6-7E4405EE8438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D046-2FD1-4339-8782-1F867AE50A2C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66ED-E5C1-4603-BE6E-CD9EB2556A2E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6B03-C429-4350-8037-3969D6808EBF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4D2A-C748-4CF0-8E36-39FFC6310436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0E64-8029-4D50-9DAA-F3C109A35D85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5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72838" y="1954012"/>
            <a:ext cx="10798905" cy="43842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6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1) انتخاب همکاران و مسول درس </a:t>
            </a:r>
          </a:p>
          <a:p>
            <a:pPr algn="r" rtl="1">
              <a:lnSpc>
                <a:spcPct val="16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2) انتخاب تاریخ در قسمت بازبینی</a:t>
            </a:r>
          </a:p>
          <a:p>
            <a:pPr algn="r" rtl="1">
              <a:lnSpc>
                <a:spcPct val="16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3) صفحه بلید برای قسمت لاگین</a:t>
            </a:r>
          </a:p>
          <a:p>
            <a:pPr algn="r" rtl="1">
              <a:lnSpc>
                <a:spcPct val="16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4)گرفتن اطلاعات کاربران و ثبت نام و ایجاد اکانت</a:t>
            </a:r>
          </a:p>
          <a:p>
            <a:pPr algn="r" rtl="1">
              <a:lnSpc>
                <a:spcPct val="16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5) </a:t>
            </a:r>
            <a:r>
              <a:rPr lang="en-US" sz="2000" b="1" dirty="0" smtClean="0">
                <a:solidFill>
                  <a:srgbClr val="002060"/>
                </a:solidFill>
              </a:rPr>
              <a:t>Role – permission  </a:t>
            </a:r>
          </a:p>
          <a:p>
            <a:pPr algn="r" rtl="1">
              <a:lnSpc>
                <a:spcPct val="16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و ....</a:t>
            </a:r>
          </a:p>
          <a:p>
            <a:pPr algn="r" rtl="1">
              <a:lnSpc>
                <a:spcPct val="160000"/>
              </a:lnSpc>
            </a:pPr>
            <a:endParaRPr lang="fa-IR" sz="2000" b="1" dirty="0" smtClean="0">
              <a:solidFill>
                <a:srgbClr val="002060"/>
              </a:solidFill>
            </a:endParaRPr>
          </a:p>
          <a:p>
            <a:pPr algn="r" rtl="1">
              <a:lnSpc>
                <a:spcPct val="160000"/>
              </a:lnSpc>
            </a:pPr>
            <a:endParaRPr lang="fa-IR" sz="2000" b="1" dirty="0" smtClean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4746" y="0"/>
            <a:ext cx="832585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800" dirty="0" smtClean="0">
                <a:solidFill>
                  <a:srgbClr val="252F2B"/>
                </a:solidFill>
                <a:cs typeface="B Nazanin" panose="00000400000000000000" pitchFamily="2" charset="-78"/>
              </a:rPr>
              <a:t>محمد مهدوی</a:t>
            </a:r>
          </a:p>
        </p:txBody>
      </p:sp>
    </p:spTree>
    <p:extLst>
      <p:ext uri="{BB962C8B-B14F-4D97-AF65-F5344CB8AC3E}">
        <p14:creationId xmlns:p14="http://schemas.microsoft.com/office/powerpoint/2010/main" val="147837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772838" y="1954012"/>
            <a:ext cx="10798905" cy="2118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6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1) </a:t>
            </a:r>
            <a:r>
              <a:rPr lang="fa-IR" sz="2000" b="1" dirty="0" smtClean="0">
                <a:solidFill>
                  <a:srgbClr val="002060"/>
                </a:solidFill>
              </a:rPr>
              <a:t>ارائه و آموزش به کاربران</a:t>
            </a:r>
            <a:endParaRPr lang="fa-IR" sz="2000" b="1" dirty="0" smtClean="0">
              <a:solidFill>
                <a:srgbClr val="002060"/>
              </a:solidFill>
            </a:endParaRPr>
          </a:p>
          <a:p>
            <a:pPr algn="r" rtl="1">
              <a:lnSpc>
                <a:spcPct val="16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2) دیباگ</a:t>
            </a:r>
          </a:p>
          <a:p>
            <a:pPr algn="r" rtl="1">
              <a:lnSpc>
                <a:spcPct val="160000"/>
              </a:lnSpc>
            </a:pPr>
            <a:r>
              <a:rPr lang="fa-IR" sz="2000" b="1" dirty="0" smtClean="0">
                <a:solidFill>
                  <a:srgbClr val="002060"/>
                </a:solidFill>
              </a:rPr>
              <a:t>3) گزارشات</a:t>
            </a:r>
          </a:p>
          <a:p>
            <a:pPr algn="r" rtl="1">
              <a:lnSpc>
                <a:spcPct val="160000"/>
              </a:lnSpc>
            </a:pPr>
            <a:endParaRPr lang="fa-IR" sz="2000" b="1" dirty="0" smtClean="0">
              <a:solidFill>
                <a:srgbClr val="002060"/>
              </a:solidFill>
            </a:endParaRPr>
          </a:p>
          <a:p>
            <a:pPr algn="r" rtl="1">
              <a:lnSpc>
                <a:spcPct val="160000"/>
              </a:lnSpc>
            </a:pPr>
            <a:endParaRPr lang="fa-IR" sz="2000" b="1" dirty="0" smtClean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4746" y="0"/>
            <a:ext cx="832585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800" dirty="0" smtClean="0">
                <a:solidFill>
                  <a:srgbClr val="252F2B"/>
                </a:solidFill>
                <a:cs typeface="B Nazanin" panose="00000400000000000000" pitchFamily="2" charset="-78"/>
              </a:rPr>
              <a:t>محمد مهدوی</a:t>
            </a:r>
          </a:p>
        </p:txBody>
      </p:sp>
    </p:spTree>
    <p:extLst>
      <p:ext uri="{BB962C8B-B14F-4D97-AF65-F5344CB8AC3E}">
        <p14:creationId xmlns:p14="http://schemas.microsoft.com/office/powerpoint/2010/main" val="33012275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2516</TotalTime>
  <Words>56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 Nazanin</vt:lpstr>
      <vt:lpstr>Calibri</vt:lpstr>
      <vt:lpstr>Century Gothic</vt:lpstr>
      <vt:lpstr>Tahoma</vt:lpstr>
      <vt:lpstr>Wingdings</vt:lpstr>
      <vt:lpstr>Wingdings 3</vt:lpstr>
      <vt:lpstr>Wisp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حانیه رضائی حانیه رضائی</dc:title>
  <dc:creator>Moorche</dc:creator>
  <cp:lastModifiedBy>mohammad</cp:lastModifiedBy>
  <cp:revision>194</cp:revision>
  <dcterms:created xsi:type="dcterms:W3CDTF">2019-03-04T07:26:44Z</dcterms:created>
  <dcterms:modified xsi:type="dcterms:W3CDTF">2022-01-25T12:10:00Z</dcterms:modified>
</cp:coreProperties>
</file>