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64" r:id="rId7"/>
    <p:sldId id="260" r:id="rId8"/>
    <p:sldId id="259" r:id="rId9"/>
    <p:sldId id="261" r:id="rId10"/>
    <p:sldId id="262" r:id="rId11"/>
    <p:sldId id="265" r:id="rId12"/>
    <p:sldId id="263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69BD-CF00-7E22-D563-E5C9540E6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51017-168E-49E6-2A9B-9A01E9F72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3FF9-555D-75CA-4E94-878C624F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E7D5-5F0D-B09A-6355-98A9404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5DDD5-8AD8-8245-F023-25F998D0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89EA-66D3-232A-6B5F-67CF866F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C7126-A1A0-85B7-DA99-FCB41D889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1C9D-D683-5CBE-322C-3FA1400D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4CE6-16F0-529C-A851-E94E571D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9B802-7B53-0569-A8AD-B3599F0C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B2156-0760-4666-B586-799E451A1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349EC-32B2-22F9-B9DB-28F8CE9B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2BEC-2013-D174-6AF0-655EF031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F71B-EF3E-B94D-3EDB-F8BC847D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D21A-BB5E-BB39-DA40-C5711305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528-92E9-6CC3-3918-41F5A4AF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C6C5-ADF1-478A-95AE-E6C29D33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F397-9F8C-08DA-D3CB-9CE2FDA6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5DE8-9909-7FD8-8FD5-804CF18C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7D00-1CD8-3A8C-1250-8C46BA32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2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0BE-F7C4-06A8-B8C8-7EBCF42B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B915-0BE4-20F4-365A-E1C976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723D-D9F8-5B70-D2BB-9CF971FA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A948-81D0-0E2F-C6DF-36CB8B71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1F28-DB69-A6BB-F2BF-059E0B8F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6DB-6518-E0A9-80B8-943B668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B356-7E7C-5660-0224-8DC7A0A46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53D8-F6D0-248D-9986-968FCA8B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9D6A0-7849-9064-4A6B-DB76CCD7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CBD7-2336-BCA2-8C77-011F9FE1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5136A-FF23-B54F-60B3-313C7966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5605-201F-55FE-422A-351433C1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5BF93-A0BA-70AF-101C-898E6EE73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AAB7-37A6-8E38-3B98-51593D197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29829-4673-8486-3114-ECD17555F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25293-3635-DF41-7561-0C16DFA16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A13DA-8012-C436-9539-9BB1D334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B6A51-16FA-F822-16E6-43207FA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29691-E698-A38F-20FE-AFCAF60E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0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8597-CD01-26CF-BF0A-8F147EFD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03173-DB71-080F-7B07-70B2413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FEA13-310A-D3E6-728B-EC07A6AF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EC4B5-B993-FC7F-D169-AA1859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2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D2967-E84E-1362-6624-20D4E82B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5FE09-F7C2-7037-7F0D-A21EA9F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D309-091A-0D70-B629-C9FF7BCB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7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C2B7-DF03-B93D-6BE6-B18E34B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828A-7E01-BF89-6301-88CAF061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6EEDD-28DF-115E-BD39-1EDA9B61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3A4A5-DBDB-2882-37EE-31E601EC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A837-F8C1-FE90-3BFA-6CFAF74B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20B1-A3E5-FB12-8AE6-198DB445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5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5E26-11AC-5CEE-F290-C2226330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B8A6A-22C9-2D29-65D7-E8E8BFCAC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B4FB3-AFED-9269-BF46-C57CDCF1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AA6A1-3FF0-BA5A-6F76-B8DC884E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49C6-A289-16F9-1C40-D2B903E0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9801-428A-7B24-213A-B406F3DB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3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E446F-E77A-3179-6097-EBCD7086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64B1-DC37-B40D-AC78-AF2B8561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90A2-CB07-A8BB-49FA-0C258B2EA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62A5-5674-4709-BD1B-578A3AD78591}" type="datetimeFigureOut">
              <a:rPr lang="en-GB" smtClean="0"/>
              <a:t>11/01/2023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4CC6-330F-508D-D07A-9CEB6279F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3E7F-2DD7-ABDE-B2F8-A09BE523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2CAF-969E-474C-8319-0CF684FE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hands work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AB76449E-97F7-842A-5582-171C2D57C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936F3-234E-2062-1B64-DDC4A660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b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600DB-4606-9B36-D403-C3CB41495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676872"/>
            <a:ext cx="4023359" cy="1981865"/>
          </a:xfrm>
        </p:spPr>
        <p:txBody>
          <a:bodyPr>
            <a:normAutofit fontScale="92500"/>
          </a:bodyPr>
          <a:lstStyle/>
          <a:p>
            <a:pPr marL="342900" lvl="0" indent="-342900" algn="l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Point of Sale (POS) web page is an efficient and user-friendly solution for managing transactions at your business. With our system, you can easily process transactions, track inventory, and access customer information.</a:t>
            </a:r>
            <a:endParaRPr lang="en-GB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18436-A7AA-76C1-9850-8636E18E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Items and add items</a:t>
            </a:r>
            <a:endParaRPr lang="en-GB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CD26-65BD-DB02-864B-656D5DE4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page to display the items list index page that’s contains the Items (Name, quantity, cost price, and selling price)and button to check items information and to create item.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779DC-9FC7-5A0B-B12D-68338353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00" y="577682"/>
            <a:ext cx="4397433" cy="25292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EF5CF-9CAD-8CCC-17BC-9CEA6091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66" y="3592520"/>
            <a:ext cx="4395569" cy="27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8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4E6BC-05D7-5CFC-1DF0-DA4E778F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4800" b="1" dirty="0"/>
              <a:t>Top Five Items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C9B8-2C77-5A49-86B3-93CD3C30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/>
              <a:t>On this page, the best selling products are displayed based on the selling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E6E08-4198-25C1-33DB-B4416A04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73622"/>
            <a:ext cx="10917936" cy="37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4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44393-6301-5E46-DD5B-CD25426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Edit Items</a:t>
            </a:r>
            <a:endParaRPr lang="en-GB" sz="3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07B-3158-7A80-2F88-6F93839E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page to edit items information's and </a:t>
            </a:r>
            <a:r>
              <a:rPr lang="en-GB" sz="1800" dirty="0"/>
              <a:t>they only allow users to modify based on the permissions granted to them.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DEB3D-85A1-49A7-F328-C6D8C12B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046261"/>
            <a:ext cx="5628018" cy="25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5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404EC-F8C9-F239-E3D2-958EFCE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b="1" dirty="0"/>
              <a:t>Selling Dashboard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4692-DF2F-87AF-D3A7-2769CE31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800" dirty="0"/>
              <a:t>On this page, transactions are made and items are added with the following information (item id, quantity, and the total price).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FDACA-FBAF-982C-524B-7099BA94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92480"/>
            <a:ext cx="5628018" cy="46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9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59088-10F1-3F15-0972-9BF6D76C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b="1" dirty="0"/>
              <a:t>Transactions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785F-B4EA-600C-1B5C-E48EB5C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page to display the </a:t>
            </a:r>
            <a:r>
              <a:rPr lang="en-GB" sz="1800" dirty="0"/>
              <a:t>transactions index</a:t>
            </a:r>
            <a:r>
              <a:rPr lang="en-US" sz="1800" dirty="0"/>
              <a:t> page that’s contains the </a:t>
            </a:r>
            <a:r>
              <a:rPr lang="en-GB" sz="1800" dirty="0"/>
              <a:t>information</a:t>
            </a:r>
            <a:r>
              <a:rPr lang="en-US" sz="1800" dirty="0"/>
              <a:t> (item id, transactions id, quantity, total price)and button to check </a:t>
            </a:r>
            <a:r>
              <a:rPr lang="en-GB" sz="1800" dirty="0"/>
              <a:t>transactions</a:t>
            </a:r>
            <a:r>
              <a:rPr lang="en-US" sz="1800" dirty="0"/>
              <a:t> information and to create transactions.</a:t>
            </a:r>
            <a:endParaRPr lang="en-GB" sz="1800" dirty="0"/>
          </a:p>
          <a:p>
            <a:endParaRPr lang="en-GB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19314-AB88-A7DB-594A-9A71EEF60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21360"/>
            <a:ext cx="5628018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0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3AF1B-EABA-E574-B74D-639129DB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dirty="0"/>
              <a:t>Conclusion</a:t>
            </a:r>
          </a:p>
        </p:txBody>
      </p:sp>
      <p:pic>
        <p:nvPicPr>
          <p:cNvPr id="14" name="Picture 4" descr="Graph">
            <a:extLst>
              <a:ext uri="{FF2B5EF4-FFF2-40B4-BE49-F238E27FC236}">
                <a16:creationId xmlns:a16="http://schemas.microsoft.com/office/drawing/2014/main" id="{5B87F702-F91E-81E5-F1CD-214423C4E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5" r="344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9D58-4BC3-67DC-34CE-2324657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dirty="0"/>
              <a:t>Point-of-Sale App, or POS systems, are crucial for businesses of all types and sizes. They provide a range of benefits, including improved efficiency and accuracy in transactions, streamlined inventory management, and detailed sales reporting.</a:t>
            </a:r>
          </a:p>
        </p:txBody>
      </p:sp>
    </p:spTree>
    <p:extLst>
      <p:ext uri="{BB962C8B-B14F-4D97-AF65-F5344CB8AC3E}">
        <p14:creationId xmlns:p14="http://schemas.microsoft.com/office/powerpoint/2010/main" val="267154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7A71A-7745-CD3E-616F-8F7903F4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Use-Case Diagram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564C338E-6746-523C-4123-00A49193D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22960"/>
            <a:ext cx="7214616" cy="54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681BC-489B-D790-C68E-F2561734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2FBAD5-507F-C665-D4C8-A411EAE0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67339"/>
            <a:ext cx="7214616" cy="38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C23F9-8FC8-1FEC-530A-97A33B1BC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" t="9091" r="25555" b="-1"/>
          <a:stretch/>
        </p:blipFill>
        <p:spPr>
          <a:xfrm>
            <a:off x="3854" y="213370"/>
            <a:ext cx="1219198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0C3FB-F04F-3FF1-8105-EA3B96DC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Login Page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17FA-FBB6-A85D-4CEC-12AA0736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This page display the login form to allow the user to enter the site.</a:t>
            </a:r>
          </a:p>
        </p:txBody>
      </p:sp>
    </p:spTree>
    <p:extLst>
      <p:ext uri="{BB962C8B-B14F-4D97-AF65-F5344CB8AC3E}">
        <p14:creationId xmlns:p14="http://schemas.microsoft.com/office/powerpoint/2010/main" val="148755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D62C-4B71-5CBB-E9AB-173DF4C0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The Dashboard </a:t>
            </a:r>
            <a:endParaRPr lang="en-GB" sz="5400" b="1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990F-7178-5A8B-DFBC-5E12157E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This show all information about Total Users ,Total Items, Total Transations, Top Items, And Selling Dashboard.</a:t>
            </a:r>
            <a:endParaRPr lang="en-GB" sz="2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26AF21-6960-44B8-8691-9AC77284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5F2AE-DF4A-8FAC-2567-D2DFA7F9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User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F2E4-D4DE-A67E-A1E4-135441C9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/>
              <a:t>This page display the user information who logged in to check his information and edit it.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C1DA5-E738-341E-1430-3D632D5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89283"/>
            <a:ext cx="5614416" cy="2512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4AD79-4A87-02FD-787C-C5DE578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89283"/>
            <a:ext cx="5614416" cy="25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77EF3-4950-E674-6510-04B636C5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Create User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82E4-D441-7DEF-29B5-9A93DCFE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Only admin user can create new user, when you need to </a:t>
            </a:r>
            <a:r>
              <a:rPr lang="en-GB" sz="2200" kern="1200" dirty="0">
                <a:latin typeface="+mn-lt"/>
                <a:ea typeface="+mn-ea"/>
                <a:cs typeface="+mn-cs"/>
              </a:rPr>
              <a:t>create a user, you must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insert all data such as(Display Name, Username, Email, and Password).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8280-9CC1-F133-D679-BE181DDF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7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9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4572-96E6-1905-25A0-FA75A1B6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User List</a:t>
            </a:r>
            <a:endParaRPr lang="en-GB" sz="2600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31A94B-3B15-5665-222A-3738708D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6869213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1A-B260-729A-EAA0-C5297047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This page to display the user list index page that’s contains the users (Display Name, Email, and username)and button to check user information and to create user.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3027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E06AD-89D2-6CFD-D204-294204A3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Edit User</a:t>
            </a:r>
            <a:endParaRPr lang="en-GB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24A2-0C40-5B78-7942-B4681960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Only admin user can edit the role.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0AFE1-6002-DB04-D52B-8BBBD6B6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640080"/>
            <a:ext cx="6630416" cy="5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374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Introduction </vt:lpstr>
      <vt:lpstr>Use-Case Diagram</vt:lpstr>
      <vt:lpstr>Sequence Diagram</vt:lpstr>
      <vt:lpstr>Login Page</vt:lpstr>
      <vt:lpstr>The Dashboard </vt:lpstr>
      <vt:lpstr>User Profile</vt:lpstr>
      <vt:lpstr>Create User</vt:lpstr>
      <vt:lpstr>User List</vt:lpstr>
      <vt:lpstr>Edit User</vt:lpstr>
      <vt:lpstr>Items and add items</vt:lpstr>
      <vt:lpstr>Top Five Items</vt:lpstr>
      <vt:lpstr>Edit Items</vt:lpstr>
      <vt:lpstr>Selling Dashboard </vt:lpstr>
      <vt:lpstr>Transactions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Nahhas, Mohammad</dc:creator>
  <cp:lastModifiedBy>Nahhas, Mohammad</cp:lastModifiedBy>
  <cp:revision>4</cp:revision>
  <dcterms:created xsi:type="dcterms:W3CDTF">2023-01-10T16:15:54Z</dcterms:created>
  <dcterms:modified xsi:type="dcterms:W3CDTF">2023-01-11T15:20:40Z</dcterms:modified>
</cp:coreProperties>
</file>