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2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014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Cardiovascular Disease Prediction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3713E9-6DCF-45D3-B706-AA438DF5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957"/>
            <a:ext cx="11216780" cy="32220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Do Systolic and Diastolic Blood Pressures lead to Cardiovascular Disease?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Does Cholesterol Level Play a vital role?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Is Glucose Level Responsible significantly?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Are smoking tobacco and drinking alcohol playing their part? 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Can Cardiovascular Diseases be attributed to Physical Inactivity?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Do demographic Variables like gender and age have their roles?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Could Body Mass Indicator(BMI) be a critical player as well?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69022-CF97-4FE1-9DB5-24029704156B}"/>
              </a:ext>
            </a:extLst>
          </p:cNvPr>
          <p:cNvSpPr txBox="1">
            <a:spLocks/>
          </p:cNvSpPr>
          <p:nvPr/>
        </p:nvSpPr>
        <p:spPr>
          <a:xfrm>
            <a:off x="838200" y="4408624"/>
            <a:ext cx="10515600" cy="6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7030A0"/>
                </a:solidFill>
              </a:rPr>
              <a:t>Objectives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59864B-F73A-4EDA-88D6-C6B2CEF25B9C}"/>
              </a:ext>
            </a:extLst>
          </p:cNvPr>
          <p:cNvSpPr txBox="1">
            <a:spLocks/>
          </p:cNvSpPr>
          <p:nvPr/>
        </p:nvSpPr>
        <p:spPr>
          <a:xfrm>
            <a:off x="829811" y="4906894"/>
            <a:ext cx="11216780" cy="158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Identification of the features which impacts the Cardiovascular Disease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Develop a binary classification model with the highest performance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Conclude whether our hypothesis holds good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F62F77-1BD0-42A8-B5A4-194A7ADBADB2}"/>
              </a:ext>
            </a:extLst>
          </p:cNvPr>
          <p:cNvSpPr txBox="1">
            <a:spLocks/>
          </p:cNvSpPr>
          <p:nvPr/>
        </p:nvSpPr>
        <p:spPr>
          <a:xfrm>
            <a:off x="990600" y="920198"/>
            <a:ext cx="10515600" cy="6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7030A0"/>
                </a:solidFill>
              </a:rPr>
              <a:t>Business Questions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C82835-382A-41EB-BA6A-43A859404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03681-4A0D-4A13-AE0F-A0008B3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9F8D3-F817-4C50-A73C-51CE7E16E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F7E5CF-4C0D-4AFD-8471-B86AF77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2542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Evaluation &amp; Conclusion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FA2444-7CD3-4C51-BD1B-639050C24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78" y="720782"/>
            <a:ext cx="5416144" cy="313748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7BA0DA-CB74-427A-BC9D-26FDEF0F5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" y="721453"/>
            <a:ext cx="5408801" cy="313748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2A1E2A9-EF9F-4775-9E60-E3EC34CBFB82}"/>
              </a:ext>
            </a:extLst>
          </p:cNvPr>
          <p:cNvSpPr txBox="1">
            <a:spLocks/>
          </p:cNvSpPr>
          <p:nvPr/>
        </p:nvSpPr>
        <p:spPr>
          <a:xfrm>
            <a:off x="779476" y="4035109"/>
            <a:ext cx="10923165" cy="25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The result suggests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Logistic Regression, Random Forest and SVM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Classification performed better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Only one of our hypothesized parameters(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alcohol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) that were in the dataset marginally showed statistical insignificance.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Some of our hypothesized parameters were absent in our dataset and inclusion of those might improve the model performance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9FECA-E09A-4C37-BAB6-8EE4E549CB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157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Cardiovascular Disease Prediction </vt:lpstr>
      <vt:lpstr>Evaluation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704</cp:revision>
  <dcterms:created xsi:type="dcterms:W3CDTF">2021-03-01T01:33:12Z</dcterms:created>
  <dcterms:modified xsi:type="dcterms:W3CDTF">2021-07-17T08:01:43Z</dcterms:modified>
</cp:coreProperties>
</file>