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E933-42B0-4278-8B94-3B248896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7ABA-A314-4598-821B-6A7417AF9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923B-7990-4388-BE2C-1A5AC96F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AD19-6F48-4C7C-9533-64E74431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1261-7708-4B15-B6C0-B01EF96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B7A-7AEB-4D7C-B00A-4055B0B9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DB520-FF14-4B2B-9CD9-B797C633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3914-77E8-4C8D-9538-2411FED6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62AB-437B-42BE-A96B-52F7C6FB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9AE4-7744-4021-920F-593EAB9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D8805-4FC6-4498-AEA6-25749D3F8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A9BB-EA0F-4441-95B0-0A082577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FC26-5D8C-467F-98B0-394EEEB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5BE0-8745-43F7-B0F4-40042800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6EDE-DB3D-4F32-B6AA-E278706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8F0A-B258-4F9C-A64C-9911BEBE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AA20-D6B0-4BC4-A855-C60984E4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0164-A941-46F4-9ABA-DCF159DC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3D2C-118E-4667-AA23-13DEA3B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B685-10AF-4E72-A49A-3DB7A396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BDB9-BD16-404D-9D7F-FCE38641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B089-2C22-4B28-ABED-AE13FE86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43D4-DF1F-4F95-99C3-4AC4952E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E6C6-8A52-4384-B957-A70B9120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C18E-FDEB-400F-A62F-26C36B6B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4F8F-98D2-492A-93EA-603226B9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0AE7-22D9-41BE-BA5A-F9B7ADE2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D8333-FDDD-4781-83C2-9B9913708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5473E-73C2-4BB9-BDA4-891942AA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B5520-4080-48BF-80FD-FF8963F0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E71CA-A07A-4AF4-8A51-05F07551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8474-A570-4893-BAC1-259D28B4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5301-D594-4F8F-89D2-E67F57E8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97E2E-2EBC-433A-BE9D-C441E22AE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64048-99CE-45C8-83D3-8C07A73C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D9D52-AC00-4044-B5F3-A327600A4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CE6A8-4921-4B90-994F-D91ECC4E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65FE2-9406-43BE-9845-D4FE1290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45C4A-9348-469F-B912-69B539B0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ADDD-A752-486B-94A0-793258AC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960FE-24FD-4D62-9D34-7EF8BD60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E51E0-FCAA-4DF5-9BFC-9841F32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D44E8-9710-41B7-8AAF-8150B97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AA33D-9B70-478B-903D-7ACB4924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72189-6F32-47C2-8E6D-8DEDFF5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249E-C288-4F5A-88DE-D7E2FEDC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467C-A5D3-49C6-87CA-4F0BC220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8C26-AA01-412E-8A37-7628942B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CBDB3-CD2D-4AA4-ABF8-38802441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80E31-2B39-400D-BD8D-D14B0CB2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12900-5943-477F-9ADA-09B5EE8C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BACF-27A5-4253-AB94-C270A51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DA7-ADF2-48EF-A430-F53C6BB9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99742-604C-4C88-9FAE-5ED76310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86CF-B8D0-4F3A-B86B-277080A8F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3908-47E1-435C-8EF5-9387D5C3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646E-31BA-49DA-A2ED-A755F2B4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C682-036C-4634-9D31-0C32BEB1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6A398-A068-40D9-A3EE-8E2B85A2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23C5-6D73-419A-9BBA-0CC0D9FE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84B1-D957-413E-898D-3DEE7511A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2686-1EE2-4E04-8D9C-68551C51795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BAA-5C36-428D-96AF-52534A78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5133-8B8D-4595-A27E-B4022F173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0EDB-EE6E-4AF0-9EC5-18B3D1F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QUADRATIC_EQUATION_WE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QUADRATIC_PP_AS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QUADRATIC_EQUATION_WE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QUADRATIC_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QUADRATIC_PP_AS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QUADRATIC_PP_AS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QUADRATIC_PP_ASS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QUADRATIC_PP_AS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QUADRATIC_EQUATION_WE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QUADRATIC_EQUATION_WE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79E3-BBDD-4E28-BEA4-FEFDA202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2" y="64511"/>
            <a:ext cx="9144000" cy="2387600"/>
          </a:xfrm>
        </p:spPr>
        <p:txBody>
          <a:bodyPr/>
          <a:lstStyle/>
          <a:p>
            <a:r>
              <a:rPr lang="en-US" dirty="0"/>
              <a:t>Python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EC602-4A9A-4BDB-B1F5-955DB512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82" y="2930919"/>
            <a:ext cx="9144000" cy="2547092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Solution of Quadratic Equation</a:t>
            </a:r>
          </a:p>
          <a:p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Desktop GUI APP </a:t>
            </a:r>
          </a:p>
          <a:p>
            <a:r>
              <a:rPr lang="en-US" sz="3000" dirty="0"/>
              <a:t>&amp;</a:t>
            </a:r>
          </a:p>
          <a:p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Web APP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47514-CD11-4795-84DC-5490C53BC447}"/>
              </a:ext>
            </a:extLst>
          </p:cNvPr>
          <p:cNvSpPr/>
          <p:nvPr/>
        </p:nvSpPr>
        <p:spPr>
          <a:xfrm>
            <a:off x="3753899" y="3110219"/>
            <a:ext cx="4466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54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</p:spTree>
    <p:extLst>
      <p:ext uri="{BB962C8B-B14F-4D97-AF65-F5344CB8AC3E}">
        <p14:creationId xmlns:p14="http://schemas.microsoft.com/office/powerpoint/2010/main" val="154472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7B69-8228-4A47-ABD6-8B662300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Provides output as x1 and x2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5E4916-2AAB-4118-B839-9F2CD1F9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815" y="1825625"/>
            <a:ext cx="873636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59443-BC14-4D9E-9A35-A5AEC3CB2F33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EAEAF-BA59-4E34-BA44-9B3538E5E0B2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0B211-2BDA-4DFE-A735-F97C7E68074A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0B211-2BDA-4DFE-A735-F97C7E680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2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75C6-BFE3-4EE4-8A98-E1592548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r>
              <a:rPr lang="en-US" dirty="0"/>
              <a:t>Contents for GUI APP                    </a:t>
            </a:r>
            <a:r>
              <a:rPr lang="en-US" dirty="0">
                <a:hlinkClick r:id="rId2" action="ppaction://hlinkfile"/>
              </a:rPr>
              <a:t>Codes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678F-52B8-4556-8F46-4FC846B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00"/>
            <a:ext cx="10515600" cy="4625000"/>
          </a:xfrm>
        </p:spPr>
        <p:txBody>
          <a:bodyPr/>
          <a:lstStyle/>
          <a:p>
            <a:r>
              <a:rPr lang="en-US" sz="2000" dirty="0"/>
              <a:t> Main directory </a:t>
            </a:r>
            <a:r>
              <a:rPr lang="en-US" sz="2000" b="1" dirty="0"/>
              <a:t>QUADRATIC_PP_ASSET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Inside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QUADRATIC_PP_ASSET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have the python file and asset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quadratic_eq.py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main program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folder contains a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picture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69F30-EA00-4F76-971A-DE4442A7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244"/>
            <a:ext cx="6946783" cy="1426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914A8-A372-4178-B1C2-3049B46A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2526"/>
            <a:ext cx="7055840" cy="1106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3C8BE3-BD91-4F17-8124-5C5A56D8CF92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0B359-CE74-4958-9BA4-A0D5B9C3B4CF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0B359-CE74-4958-9BA4-A0D5B9C3B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78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75C6-BFE3-4EE4-8A98-E1592548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r>
              <a:rPr lang="en-US" dirty="0"/>
              <a:t>Contents for Web APP                    </a:t>
            </a:r>
            <a:r>
              <a:rPr lang="en-US" dirty="0">
                <a:hlinkClick r:id="rId2" action="ppaction://hlinkfile"/>
              </a:rPr>
              <a:t>Codes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678F-52B8-4556-8F46-4FC846B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00"/>
            <a:ext cx="10515600" cy="50326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 Main directory </a:t>
            </a:r>
            <a:r>
              <a:rPr lang="en-US" sz="2000" b="1" dirty="0"/>
              <a:t>QUADRATIC_EQUATION_WEB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Inside </a:t>
            </a:r>
            <a:r>
              <a:rPr lang="en-US" sz="2000" b="1" dirty="0"/>
              <a:t>QUADRATIC_EQUATION_WEB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have the python file, module for UDF, and folders for templates and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quadweb.py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main program,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quad.py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module,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folder contains the .html files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contains the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69F30-EA00-4F76-971A-DE4442A7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244"/>
            <a:ext cx="6946783" cy="1426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5C118-7530-43D1-AC23-D920E55A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41" y="4018326"/>
            <a:ext cx="7051645" cy="1105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EDEAD9-1DFE-4DAA-B7C0-D9240B292820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BEB3E-3F1A-455F-A774-15B85ABA241D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BEB3E-3F1A-455F-A774-15B85ABA2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617611A-C432-41C3-8DED-4C6EBA4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r>
              <a:rPr lang="en-US" dirty="0"/>
              <a:t>.EXE for GUI APP                              </a:t>
            </a:r>
            <a:r>
              <a:rPr lang="en-US" dirty="0">
                <a:hlinkClick r:id="rId2" action="ppaction://hlinkfile"/>
              </a:rPr>
              <a:t>Go to .exe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6BC3C3-9033-425A-B554-F04D84F5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00"/>
            <a:ext cx="10515600" cy="5032630"/>
          </a:xfrm>
        </p:spPr>
        <p:txBody>
          <a:bodyPr>
            <a:normAutofit/>
          </a:bodyPr>
          <a:lstStyle/>
          <a:p>
            <a:r>
              <a:rPr lang="en-US" sz="2000" dirty="0"/>
              <a:t> Main directory </a:t>
            </a:r>
            <a:r>
              <a:rPr lang="en-US" sz="2000" b="1" dirty="0"/>
              <a:t>QUADRATIC_EXE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Inside </a:t>
            </a:r>
            <a:r>
              <a:rPr lang="en-US" sz="2000" b="1" dirty="0"/>
              <a:t>QUADRATIC_EXE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have the .exe file named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quadratic_eq.exe.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BDB1B0-1165-4F18-80F2-E7E42249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244"/>
            <a:ext cx="6946783" cy="1426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66AAE7-47C7-41A8-84C1-F3E4C37D3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" y="3510836"/>
            <a:ext cx="7248525" cy="19335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F3A813-145A-4253-9D70-C3B96602B26C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943421-FF66-495D-A8B5-616816A48C4A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943421-FF66-495D-A8B5-616816A4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1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4ABD-02FE-47F1-BA9E-E00936F0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99" y="2613374"/>
            <a:ext cx="28194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70C11-525B-4DE7-84FB-B6976C80DF7D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17171-841D-44F8-8059-B4EF20A7E89A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17171-841D-44F8-8059-B4EF20A7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01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433-0A9C-44F7-8148-EF270D6C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GUI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D235-ABAE-4589-8D18-82B2619C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User Defined Function for Quadratic Equation</a:t>
            </a:r>
          </a:p>
          <a:p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Library used for GUI</a:t>
            </a:r>
          </a:p>
          <a:p>
            <a:r>
              <a:rPr lang="en-US" dirty="0"/>
              <a:t> .EXE for running the app without Python installed</a:t>
            </a:r>
          </a:p>
          <a:p>
            <a:r>
              <a:rPr lang="en-US" dirty="0"/>
              <a:t> Code uploaded to GitHub repository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6C04C-8A1E-4E6D-8317-381239CCE3EA}"/>
              </a:ext>
            </a:extLst>
          </p:cNvPr>
          <p:cNvSpPr txBox="1">
            <a:spLocks/>
          </p:cNvSpPr>
          <p:nvPr/>
        </p:nvSpPr>
        <p:spPr>
          <a:xfrm>
            <a:off x="839598" y="5055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GitHub repository:</a:t>
            </a:r>
          </a:p>
          <a:p>
            <a:endParaRPr lang="en-US" sz="2000" dirty="0"/>
          </a:p>
          <a:p>
            <a:r>
              <a:rPr lang="en-US" sz="2000" dirty="0"/>
              <a:t>https://github.com/mohammadmonjureelahi/pythonprojects.git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743C9-5C9A-45F6-A153-213044547EBA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FBFBF-277E-4045-A39F-8953F1E78DE6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FBFBF-277E-4045-A39F-8953F1E7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62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682-EC4E-4777-9191-EE92BC82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the Program from Spyder, </a:t>
            </a:r>
            <a:r>
              <a:rPr lang="en-US" dirty="0" err="1"/>
              <a:t>cmd</a:t>
            </a:r>
            <a:r>
              <a:rPr lang="en-US" dirty="0"/>
              <a:t> or .EXE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53B1F-B1CC-4015-A2DB-EBD8606E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597" y="2030137"/>
            <a:ext cx="4840449" cy="4328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D23EB-99E1-4138-86AE-1B336A474450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82C55-67F0-4C09-B6DD-74B29B89F77E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01139-2AA5-4A74-95E5-A38448D5B08B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01139-2AA5-4A74-95E5-A38448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AAF-74B1-4D81-9051-A8E49E2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Inserted values for a, b,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3915A-9E6C-4EC4-94C9-D4D4AAA7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365" y="1825625"/>
            <a:ext cx="494727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CE222-A902-4564-B016-18D42A4F64EE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DF868-6BC5-4B0F-BDD9-20A3854DA779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C9EBB5-8ABF-44EE-86BD-B75EA71A91DD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C9EBB5-8ABF-44EE-86BD-B75EA71A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6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7B69-8228-4A47-ABD6-8B662300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Provides output as x1 and 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BB5BD-8BB4-4C3C-BE48-42FC171EF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878" y="1825625"/>
            <a:ext cx="4934243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F4043-0B14-4A22-8725-BA0932DC8AC4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B26A3-5DA8-4FDF-B88C-D11D3F06FC91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CC8B9-C1AE-4AED-B04F-FD04F75DB8E0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CC8B9-C1AE-4AED-B04F-FD04F75D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7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F264-302B-4CBB-A128-C50DF276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19"/>
            <a:ext cx="10515600" cy="235432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creating the executable Python App for Microsoft Windows Operating System. The steps are as mentioned below: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pyinstaller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pyinstaller command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below to create a folder with all necessary files and assets folder so that when we run the .exe file the app is running: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pyinstaller quadratic_eq.py --add-data "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assets;assets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--windowed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CD297C-C145-4CC0-9FE5-A5AAF95C540E}"/>
              </a:ext>
            </a:extLst>
          </p:cNvPr>
          <p:cNvSpPr txBox="1">
            <a:spLocks/>
          </p:cNvSpPr>
          <p:nvPr/>
        </p:nvSpPr>
        <p:spPr>
          <a:xfrm>
            <a:off x="838200" y="3261539"/>
            <a:ext cx="10515600" cy="282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E828F-B1A6-473A-B06C-6B618B4C31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109" y="3884117"/>
            <a:ext cx="9840286" cy="18057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98EA6A-5043-4CF9-883E-D2974892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Creating the Executable Folder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02165-BE60-4278-A89C-52475626BCE0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8D16F-AD2A-4BA4-A8FD-62DEBE620B54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285B11-6009-4675-8075-AF1C3F2BB79A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285B11-6009-4675-8075-AF1C3F2BB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0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CC06-3CCF-4A5E-9A08-D7961EE2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5C7F-F631-4076-858C-2921EA12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User Defined Function for Quadratic Equation</a:t>
            </a:r>
          </a:p>
          <a:p>
            <a:r>
              <a:rPr lang="en-US" dirty="0"/>
              <a:t> Module with Quadratic Equation Function</a:t>
            </a:r>
          </a:p>
          <a:p>
            <a:r>
              <a:rPr lang="en-US" dirty="0"/>
              <a:t> HTML templates with Python Program and Module with Function</a:t>
            </a:r>
          </a:p>
          <a:p>
            <a:r>
              <a:rPr lang="en-US" dirty="0"/>
              <a:t> CSS used for styling and look of the web page</a:t>
            </a:r>
          </a:p>
          <a:p>
            <a:r>
              <a:rPr lang="en-US" dirty="0"/>
              <a:t> Uploaded to GitHub repository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8794CB-C5FB-4FA1-863A-7D036391E613}"/>
              </a:ext>
            </a:extLst>
          </p:cNvPr>
          <p:cNvSpPr txBox="1">
            <a:spLocks/>
          </p:cNvSpPr>
          <p:nvPr/>
        </p:nvSpPr>
        <p:spPr>
          <a:xfrm>
            <a:off x="839598" y="5055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GitHub repository:</a:t>
            </a:r>
          </a:p>
          <a:p>
            <a:endParaRPr lang="en-US" sz="2000" dirty="0"/>
          </a:p>
          <a:p>
            <a:r>
              <a:rPr lang="en-US" sz="2000" dirty="0"/>
              <a:t>https://github.com/mohammadmonjureelahi/pythonprojects.git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D4349-7ED2-4D17-AF7B-2A7D79B9CDAD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DA954-F0BC-4EF4-ACC6-7E0F974E1D8A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DA954-F0BC-4EF4-ACC6-7E0F974E1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29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682-EC4E-4777-9191-EE92BC82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the Program from </a:t>
            </a:r>
            <a:r>
              <a:rPr lang="en-US" dirty="0" err="1"/>
              <a:t>cmd</a:t>
            </a:r>
            <a:r>
              <a:rPr lang="en-US" dirty="0"/>
              <a:t> or clicking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3D75D-22A8-4B19-86B3-007AEA433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224" y="1825625"/>
            <a:ext cx="786355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7D252-B452-4535-8633-E2BB3503E455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EB5A-2DDD-450B-85C6-12749390ECE8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B4F7E9-D9B2-4B4D-B998-994CF2902A5A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B4F7E9-D9B2-4B4D-B998-994CF2902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0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AAF-74B1-4D81-9051-A8E49E2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Inserted values for a, b, 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433333-A629-40D0-87A6-03817F5F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184" y="1825625"/>
            <a:ext cx="826163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F1B24-B0CA-4147-B95F-0D230DF88D3E}"/>
              </a:ext>
            </a:extLst>
          </p:cNvPr>
          <p:cNvSpPr txBox="1"/>
          <p:nvPr/>
        </p:nvSpPr>
        <p:spPr>
          <a:xfrm>
            <a:off x="908109" y="5922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Codes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CB4B0-2A92-4C3D-A4AD-61285DA3E489}"/>
              </a:ext>
            </a:extLst>
          </p:cNvPr>
          <p:cNvSpPr/>
          <p:nvPr/>
        </p:nvSpPr>
        <p:spPr>
          <a:xfrm>
            <a:off x="8894274" y="5139315"/>
            <a:ext cx="24602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ax</a:t>
            </a:r>
            <a:r>
              <a:rPr lang="en-US" sz="2800" b="1" cap="none" spc="50" baseline="300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bx + c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943C69-1A69-4F85-B0FA-8831694E49EF}"/>
                  </a:ext>
                </a:extLst>
              </p:cNvPr>
              <p:cNvSpPr txBox="1"/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943C69-1A69-4F85-B0FA-8831694E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60" y="5553590"/>
                <a:ext cx="2079879" cy="587058"/>
              </a:xfrm>
              <a:prstGeom prst="rect">
                <a:avLst/>
              </a:prstGeom>
              <a:blipFill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2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532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Python Programming Project</vt:lpstr>
      <vt:lpstr>Desktop GUI APP</vt:lpstr>
      <vt:lpstr>Ran the Program from Spyder, cmd or .EXE</vt:lpstr>
      <vt:lpstr>Inserted values for a, b, c</vt:lpstr>
      <vt:lpstr>Provides output as x1 and x2</vt:lpstr>
      <vt:lpstr>Creating the Executable Folder</vt:lpstr>
      <vt:lpstr>Web APP</vt:lpstr>
      <vt:lpstr>Ran the Program from cmd or clicking .py file</vt:lpstr>
      <vt:lpstr>Inserted values for a, b, c</vt:lpstr>
      <vt:lpstr>Provides output as x1 and x2</vt:lpstr>
      <vt:lpstr>Contents for GUI APP                    Codes </vt:lpstr>
      <vt:lpstr>Contents for Web APP                    Codes </vt:lpstr>
      <vt:lpstr>.EXE for GUI APP                              Go to .exe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49</cp:revision>
  <dcterms:created xsi:type="dcterms:W3CDTF">2020-12-23T18:22:35Z</dcterms:created>
  <dcterms:modified xsi:type="dcterms:W3CDTF">2020-12-23T20:52:08Z</dcterms:modified>
</cp:coreProperties>
</file>