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e6180756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e61807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e618075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e61807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Signals and Systems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 Gholampoor • 1399.11.14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814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Consists of 1 main file and 3 function files.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Main file creates noisy, clean, and echoed files. It also saves original voice in original.wav.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Add_echo adds echo to audio(!) and saves it in echo.wav.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Make_noisy adds noise to audio and saves it in noisy.wav.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Remove_noise removes the noise from noisy.wav and saves it in clean.wav.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0" y="1069450"/>
            <a:ext cx="3000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recObj = audiorecorder;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disp('Speak');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recordblocking(recObj, 7);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disp('Stop');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%play(recObj);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getaudiodata(recObj);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%y = audioread('original.wav');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plot(y);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fs=0.80E+4;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audiowrite('original.wav',y,fs);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amp=0.4;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delay=0.25;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echo=add_echo(y, fs, delay, amp);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audiowrite('echo.wav',echo,fs);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000000" y="106945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noisy=make_noisy(y, fs);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audiowrite('noisy.wav',noisy,fs);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subplot(5,1,3)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N=length(y);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Fc=(-N/2:N/2-1)/N;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F=fs*Fc;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we=fft(y);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we=fftshift(we);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plot(F,we); title('Original frequency');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subplot(5,1,5);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721850" y="746200"/>
            <a:ext cx="300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clean=remove_noise(y, noisy);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audiowrite('clean.wav',clean,fs);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Nn=length(clean);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Fn=(-Nn/2:Nn/2-1)/Nn;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Fq=fs*Fn;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qa=fft(clean);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qa=fftshift(qa);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plot(Fq,qa); title('Clean frequency');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subplot(5,1,4);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N1=length(noisy);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Fa=(-N1/2:N1/2-1)/N1;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F1=Fa*fs;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xa=fft(noisy);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xa=fftshift(noisy);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plot(F1,xa) ;title('Noisy frequency');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subplot(5,1,5);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add_echo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400250" y="1158550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echo = add_echo(input, fs, delay, amp)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%ADD_ECHO Summary of this function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  Detailed explanation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 = round(fs*delay);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org = [input; zeros(sr,1)];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effect = [zeros(sr,1); input*amp];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echo = org + effect;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norm = max(abs(echo));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norm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echo = echo./norm;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make_noisy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398125" y="575950"/>
            <a:ext cx="300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noisy = make_noisy(y,fs)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%MAKE NOISY Summary of this function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  Detailed explanation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= y + 2*randn(length(y),1);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time=(1/fs)*length(y);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t=linspace(0,time,length(y))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subplot(5,1,1);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plot(t,y);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title('Original Time');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subplot(5,1,2)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time1=(1/fs)*length(noisy);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t1=linspace(0,time1,length(noisy));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plot(t1,noisy);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title('Noisy time');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remove_noise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538175" y="575950"/>
            <a:ext cx="300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clean = remove_noise(y, noisy)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%REMOVE_NOISE Summary of this function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  Detailed explanation goes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j=2:length(noisy)-1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y(j,i) = (y(j-1,i) + y(j,i) + y(j+1,i))/3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= gausswin(20);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= g/sum(g);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 conv(y(:,1), g, 'same');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result=sgolayfilt(y,1,17);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clean=result;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50" y="758075"/>
            <a:ext cx="4657710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