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511"/>
  </p:normalViewPr>
  <p:slideViewPr>
    <p:cSldViewPr snapToGrid="0" snapToObjects="1">
      <p:cViewPr varScale="1">
        <p:scale>
          <a:sx n="70" d="100"/>
          <a:sy n="70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DA3F7-2AED-C04C-B0AF-23846311641F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8F99-89B5-B945-85E2-FA25E188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Explain: put(),</a:t>
            </a:r>
            <a:r>
              <a:rPr lang="en-US" baseline="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move(), get()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Explain</a:t>
            </a:r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: put(),</a:t>
            </a:r>
            <a:r>
              <a:rPr lang="en-US" baseline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move(), get()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4D4C-638E-BB40-914B-D24CBA34875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AMACSS Study Group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Containers and Inheritance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92163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What do you think Inheritance means?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25793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Parent-child relationship</a:t>
            </a:r>
          </a:p>
          <a:p>
            <a:pPr lvl="1"/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When a class inherits something, it can use the parents methods</a:t>
            </a:r>
          </a:p>
          <a:p>
            <a:pPr lvl="1"/>
            <a:r>
              <a:rPr lang="en-US" sz="2800" dirty="0" err="1" smtClean="0">
                <a:latin typeface="Garamond" charset="0"/>
                <a:ea typeface="Garamond" charset="0"/>
                <a:cs typeface="Garamond" charset="0"/>
              </a:rPr>
              <a:t>Eg</a:t>
            </a: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:</a:t>
            </a:r>
          </a:p>
          <a:p>
            <a:pPr lvl="2"/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I make a class, Person. This class has the method </a:t>
            </a:r>
            <a:r>
              <a:rPr lang="en-US" sz="3200" dirty="0" err="1" smtClean="0">
                <a:latin typeface="Garamond" charset="0"/>
                <a:ea typeface="Garamond" charset="0"/>
                <a:cs typeface="Garamond" charset="0"/>
              </a:rPr>
              <a:t>sayHello</a:t>
            </a:r>
            <a:endParaRPr lang="en-US" sz="3200" dirty="0" smtClean="0">
              <a:latin typeface="Garamond" charset="0"/>
              <a:ea typeface="Garamond" charset="0"/>
              <a:cs typeface="Garamond" charset="0"/>
            </a:endParaRPr>
          </a:p>
          <a:p>
            <a:pPr lvl="2"/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I then make a class, Teacher. This class inherits Person, but I haven’t defined any methods for Teacher. By default Teacher has the method </a:t>
            </a:r>
            <a:r>
              <a:rPr lang="en-US" sz="3200" dirty="0" err="1" smtClean="0">
                <a:latin typeface="Garamond" charset="0"/>
                <a:ea typeface="Garamond" charset="0"/>
                <a:cs typeface="Garamond" charset="0"/>
              </a:rPr>
              <a:t>sayHello</a:t>
            </a: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 that it INHERITS from Person, even though we didn't define a </a:t>
            </a:r>
            <a:r>
              <a:rPr lang="en-US" sz="3200" dirty="0" err="1" smtClean="0">
                <a:latin typeface="Garamond" charset="0"/>
                <a:ea typeface="Garamond" charset="0"/>
                <a:cs typeface="Garamond" charset="0"/>
              </a:rPr>
              <a:t>sayHello</a:t>
            </a: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 method in Teacher</a:t>
            </a: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This doesn’t sound so clear, so lets implement it!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2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Lets practice inheritance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25793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For each of the following objects make a list of methods you would implement</a:t>
            </a:r>
          </a:p>
          <a:p>
            <a:pPr lvl="2"/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Staff, Instructor, Student</a:t>
            </a:r>
          </a:p>
          <a:p>
            <a:pPr lvl="1"/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What sorts of relationships can we create? </a:t>
            </a:r>
            <a:r>
              <a:rPr lang="en-US" sz="3600" dirty="0" err="1" smtClean="0">
                <a:latin typeface="Garamond" charset="0"/>
                <a:ea typeface="Garamond" charset="0"/>
                <a:cs typeface="Garamond" charset="0"/>
              </a:rPr>
              <a:t>i.e</a:t>
            </a: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 can any object inherit from another?</a:t>
            </a:r>
          </a:p>
          <a:p>
            <a:pPr lvl="2"/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Write down what object would inherit from another, and the methods it could inherit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2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Containers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What are Containers?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2048697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Containers are objects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We </a:t>
            </a:r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use them to store data, similar to lists and dictionaries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Allow us to define the behavior of removals and </a:t>
            </a: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insertions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Last week we mentioned Stacks and Queues as ADTs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They are also </a:t>
            </a:r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containers</a:t>
            </a:r>
            <a:endParaRPr lang="en-US" sz="28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Container Methods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25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Put/push 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inserts an item into the container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Get/pop removes an item from the container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Is_empty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returns whether the container is empty or not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3213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Other Common Methods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14400" y="4344482"/>
            <a:ext cx="10515600" cy="158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Peek 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returns the item that would be returned by get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Copy 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creates a copy of the container, with all the items in the container at the time of copying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Common Containers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Queue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See week 1 notes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Stack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See week 1 notes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Bucket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Has a maximum capacity of 1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Same behavior as a queue/stack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2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Banana Game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583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Take the source word, BANANA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Using ALL the letters from the source word, turn it into the goal word using a container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Allowable moves: Put(), Move(), Get()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Move 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takes the letter in source word at index 1 and adds it to the end of goal word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2"/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i.e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0" y="3671455"/>
            <a:ext cx="5727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Practice, Practice, Practice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257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Try the following examples using the specified containers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“NICK” to “CNKI” using a stack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impossible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“NICK” to “CNKI” using a queue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put(N) put(I) move() get() move() get()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“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PEACH” to “CHEAP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”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using a queue</a:t>
            </a:r>
          </a:p>
          <a:p>
            <a:pPr lvl="2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impossible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”KNOG” to “KONG” using queue</a:t>
            </a:r>
          </a:p>
          <a:p>
            <a:pPr lvl="2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m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ove() put() move() get() move()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2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914400" lvl="2" indent="0">
              <a:buNone/>
            </a:pP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 Harder example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0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”CRABAPPLE” to “APPLECARB” using a </a:t>
            </a:r>
            <a:r>
              <a:rPr lang="en-US" sz="3200" dirty="0" err="1" smtClean="0">
                <a:latin typeface="Garamond" charset="0"/>
                <a:ea typeface="Garamond" charset="0"/>
                <a:cs typeface="Garamond" charset="0"/>
              </a:rPr>
              <a:t>Stueue</a:t>
            </a:r>
            <a:endParaRPr lang="en-US" sz="3200" dirty="0" smtClean="0">
              <a:latin typeface="Garamond" charset="0"/>
              <a:ea typeface="Garamond" charset="0"/>
              <a:cs typeface="Garamond" charset="0"/>
            </a:endParaRPr>
          </a:p>
          <a:p>
            <a:pPr marL="457200" lvl="1" indent="0">
              <a:buNone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4391" y="2836573"/>
            <a:ext cx="91232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smtClean="0">
                <a:latin typeface="Garamond" charset="0"/>
                <a:ea typeface="Garamond" charset="0"/>
                <a:cs typeface="Garamond" charset="0"/>
              </a:rPr>
              <a:t>Answer:</a:t>
            </a:r>
          </a:p>
          <a:p>
            <a:pPr marL="0" lvl="1"/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Put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(C)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Put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(R)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Put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(A)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Get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Put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(B)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Put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(A) Move() Move() Move() Move()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Get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Get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Get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() </a:t>
            </a:r>
            <a:r>
              <a:rPr lang="de-DE" sz="3200" dirty="0" err="1">
                <a:latin typeface="Garamond" charset="0"/>
                <a:ea typeface="Garamond" charset="0"/>
                <a:cs typeface="Garamond" charset="0"/>
              </a:rPr>
              <a:t>Get</a:t>
            </a:r>
            <a:r>
              <a:rPr lang="de-DE" sz="3200" dirty="0">
                <a:latin typeface="Garamond" charset="0"/>
                <a:ea typeface="Garamond" charset="0"/>
                <a:cs typeface="Garamond" charset="0"/>
              </a:rPr>
              <a:t>()</a:t>
            </a:r>
            <a:endParaRPr lang="en-US" sz="3200" dirty="0"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5552" y="2084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Inheritance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8_sg1_s17" id="{D09BAC54-CD74-914D-BB60-E4EAFC1B35AB}" vid="{01C4C092-046B-3C48-80AF-ED1319B77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A48 FSG</Template>
  <TotalTime>160</TotalTime>
  <Words>482</Words>
  <Application>Microsoft Macintosh PowerPoint</Application>
  <PresentationFormat>Widescreen</PresentationFormat>
  <Paragraphs>77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Garamond</vt:lpstr>
      <vt:lpstr>Arial</vt:lpstr>
      <vt:lpstr>Office Theme</vt:lpstr>
      <vt:lpstr>AMACSS Study Group</vt:lpstr>
      <vt:lpstr>Containers</vt:lpstr>
      <vt:lpstr>What are Containers?</vt:lpstr>
      <vt:lpstr>Container Methods</vt:lpstr>
      <vt:lpstr>Common Containers</vt:lpstr>
      <vt:lpstr>Banana Game</vt:lpstr>
      <vt:lpstr>Practice, Practice, Practice</vt:lpstr>
      <vt:lpstr>A Harder example</vt:lpstr>
      <vt:lpstr>Inheritance</vt:lpstr>
      <vt:lpstr>What do you think Inheritance means?</vt:lpstr>
      <vt:lpstr>Lets practice inheritance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AMACSS Study Group</dc:title>
  <dc:creator>mohammad mustafa</dc:creator>
  <cp:lastModifiedBy>mohammad mustafa</cp:lastModifiedBy>
  <cp:revision>17</cp:revision>
  <cp:lastPrinted>2017-05-10T02:40:00Z</cp:lastPrinted>
  <dcterms:created xsi:type="dcterms:W3CDTF">2017-05-17T00:10:42Z</dcterms:created>
  <dcterms:modified xsi:type="dcterms:W3CDTF">2017-05-17T02:50:54Z</dcterms:modified>
</cp:coreProperties>
</file>