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1" r:id="rId5"/>
    <p:sldId id="258" r:id="rId6"/>
    <p:sldId id="264" r:id="rId7"/>
    <p:sldId id="259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541"/>
  </p:normalViewPr>
  <p:slideViewPr>
    <p:cSldViewPr snapToGrid="0" snapToObjects="1">
      <p:cViewPr varScale="1">
        <p:scale>
          <a:sx n="70" d="100"/>
          <a:sy n="70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DA3F7-2AED-C04C-B0AF-23846311641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8F99-89B5-B945-85E2-FA25E188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Explain: put(),</a:t>
            </a:r>
            <a:r>
              <a:rPr lang="en-US" baseline="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move(), get()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Explain: put(),</a:t>
            </a:r>
            <a:r>
              <a:rPr lang="en-US" baseline="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move(), get()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Explain: put(),</a:t>
            </a:r>
            <a:r>
              <a:rPr lang="en-US" baseline="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move(), get()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Make sure to show them how to loop through</a:t>
            </a:r>
            <a:r>
              <a:rPr lang="en-US" baseline="0" dirty="0" smtClean="0">
                <a:latin typeface="Garamond" charset="0"/>
                <a:ea typeface="Garamond" charset="0"/>
                <a:cs typeface="Garamond" charset="0"/>
              </a:rPr>
              <a:t> a list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3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Explain: put(),</a:t>
            </a:r>
            <a:r>
              <a:rPr lang="en-US" baseline="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move(), get()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5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Explain: put(),</a:t>
            </a:r>
            <a:r>
              <a:rPr lang="en-US" baseline="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move(), get()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4D4C-638E-BB40-914B-D24CBA34875A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AMACSS Study Group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Exceptions and Linked Lists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92163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3727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Lets look at an implementation of a linked list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Another kind of linked list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00" dirty="0" smtClean="0">
                <a:latin typeface="Garamond" charset="0"/>
                <a:ea typeface="Garamond" charset="0"/>
                <a:cs typeface="Garamond" charset="0"/>
              </a:rPr>
              <a:t>A doubly linked list: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 doubly linked list is just like a regular linked list, except that it has an extra pointer that points to the previous node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14980"/>
              </p:ext>
            </p:extLst>
          </p:nvPr>
        </p:nvGraphicFramePr>
        <p:xfrm>
          <a:off x="838200" y="3445034"/>
          <a:ext cx="4080164" cy="212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164"/>
              </a:tblGrid>
              <a:tr h="708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None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next_pointer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59267"/>
              </p:ext>
            </p:extLst>
          </p:nvPr>
        </p:nvGraphicFramePr>
        <p:xfrm>
          <a:off x="7259782" y="3445034"/>
          <a:ext cx="4080164" cy="212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164"/>
              </a:tblGrid>
              <a:tr h="708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prev_pointer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None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20576286">
            <a:off x="4820552" y="4677318"/>
            <a:ext cx="2463091" cy="344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0680647" flipH="1">
            <a:off x="4827738" y="4009123"/>
            <a:ext cx="2446368" cy="356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762000"/>
            <a:ext cx="10515600" cy="476596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Try the following: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latin typeface="Garamond" charset="0"/>
              <a:ea typeface="Garamond" charset="0"/>
              <a:cs typeface="Garamond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Implement a doubly linked list with a minimum length of 5.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Using a while loop, set the values of the nodes to numbers of your choosing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Hint: Use counters to track where in the list you are, and 	whether the next node is the end of the list or not</a:t>
            </a:r>
          </a:p>
        </p:txBody>
      </p:sp>
    </p:spTree>
    <p:extLst>
      <p:ext uri="{BB962C8B-B14F-4D97-AF65-F5344CB8AC3E}">
        <p14:creationId xmlns:p14="http://schemas.microsoft.com/office/powerpoint/2010/main" val="19848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Exceptions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Why use exceptions?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Allows us to create custom errors relevant to our program</a:t>
            </a:r>
          </a:p>
          <a:p>
            <a:pPr lvl="1"/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Can create more informative error messages that help us</a:t>
            </a:r>
          </a:p>
          <a:p>
            <a:pPr lvl="1"/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Part of a smart design, outside users can get helpful info about our code through the errors we raise</a:t>
            </a:r>
            <a:endParaRPr lang="en-US" sz="3200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sz="3200" dirty="0">
                <a:latin typeface="Garamond" charset="0"/>
                <a:ea typeface="Garamond" charset="0"/>
                <a:cs typeface="Garamond" charset="0"/>
              </a:rPr>
              <a:t>Python built in errors might not help us solve a problem about our ADT</a:t>
            </a:r>
          </a:p>
          <a:p>
            <a:pPr lvl="2"/>
            <a:r>
              <a:rPr lang="en-US" sz="2800" dirty="0" err="1">
                <a:latin typeface="Garamond" charset="0"/>
                <a:ea typeface="Garamond" charset="0"/>
                <a:cs typeface="Garamond" charset="0"/>
              </a:rPr>
              <a:t>IndexError</a:t>
            </a:r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 might not give us a clue on how to solve an issue with our Matrix class</a:t>
            </a:r>
          </a:p>
          <a:p>
            <a:pPr marL="457200" lvl="1" indent="0">
              <a:buNone/>
            </a:pPr>
            <a:endParaRPr lang="en-US" sz="3200" dirty="0" smtClean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How to define exceptions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9261"/>
            <a:ext cx="10515600" cy="15271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Exceptions are defined similarly to how regular class are define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The difference is that they inherit the Exception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Recall last weeks discussion on how Parent-Child relationships work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28048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Sample exception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990600" y="3928775"/>
            <a:ext cx="10515600" cy="152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MyError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Exception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__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init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__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(“This is my new exception”)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Exercise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Define and raise your own exception class that is raised when a user does something like the following: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 = []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print(a[3])</a:t>
            </a:r>
          </a:p>
          <a:p>
            <a:pPr marL="0" indent="0">
              <a:buNone/>
            </a:pPr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And another for when the user does this: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1 = “Hello”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Linked Lists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What are linked lists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Linked lists are linked data structures that we use to store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Nodes are created, and each node is linked to the next one in the list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Nodes have two “parts”: The pointer to the next node, and the node’s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The first node in a linked list is called the head of the list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The data of a node could also be another pointer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A snakes and ladders board assignment from last term had a node with pointers to the top and bottoms of the snake/ladder, with no other data</a:t>
            </a:r>
            <a:endParaRPr lang="en-US" sz="28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5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Graphic representation of a node in a linked list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65303"/>
              </p:ext>
            </p:extLst>
          </p:nvPr>
        </p:nvGraphicFramePr>
        <p:xfrm>
          <a:off x="4003964" y="1690688"/>
          <a:ext cx="3519054" cy="94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42654"/>
              </a:tblGrid>
              <a:tr h="9428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Pointer</a:t>
                      </a:r>
                      <a:endParaRPr lang="en-US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69219"/>
              </p:ext>
            </p:extLst>
          </p:nvPr>
        </p:nvGraphicFramePr>
        <p:xfrm>
          <a:off x="4003964" y="4170652"/>
          <a:ext cx="3519054" cy="94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42654"/>
              </a:tblGrid>
              <a:tr h="9428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5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None</a:t>
                      </a:r>
                      <a:endParaRPr lang="en-US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0797" y="3227771"/>
            <a:ext cx="984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Here is a node that stores the number 5 and doesn’t point to anything</a:t>
            </a:r>
            <a:endParaRPr lang="en-US" sz="28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Several nodes in a linked list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80730"/>
              </p:ext>
            </p:extLst>
          </p:nvPr>
        </p:nvGraphicFramePr>
        <p:xfrm>
          <a:off x="838200" y="2466542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29329"/>
              </p:ext>
            </p:extLst>
          </p:nvPr>
        </p:nvGraphicFramePr>
        <p:xfrm>
          <a:off x="4847235" y="2466542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03226"/>
              </p:ext>
            </p:extLst>
          </p:nvPr>
        </p:nvGraphicFramePr>
        <p:xfrm>
          <a:off x="8856270" y="2486848"/>
          <a:ext cx="2945764" cy="78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97"/>
                <a:gridCol w="1542467"/>
              </a:tblGrid>
              <a:tr h="7892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Data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None</a:t>
                      </a:r>
                      <a:endParaRPr lang="en-US" sz="1400" dirty="0">
                        <a:solidFill>
                          <a:schemeClr val="accent1"/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76543" marR="76543" marT="38272" marB="382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310127" y="2684167"/>
            <a:ext cx="1492212" cy="394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41756" y="2684167"/>
            <a:ext cx="1914513" cy="394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405745"/>
            <a:ext cx="4906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Data could be any value we assign</a:t>
            </a:r>
            <a:endParaRPr lang="en-US" sz="28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8_sg1_s17" id="{D09BAC54-CD74-914D-BB60-E4EAFC1B35AB}" vid="{01C4C092-046B-3C48-80AF-ED1319B77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A48 FSG</Template>
  <TotalTime>113</TotalTime>
  <Words>460</Words>
  <Application>Microsoft Macintosh PowerPoint</Application>
  <PresentationFormat>Widescreen</PresentationFormat>
  <Paragraphs>77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Garamond</vt:lpstr>
      <vt:lpstr>Menlo</vt:lpstr>
      <vt:lpstr>Arial</vt:lpstr>
      <vt:lpstr>Office Theme</vt:lpstr>
      <vt:lpstr>AMACSS Study Group</vt:lpstr>
      <vt:lpstr>Exceptions</vt:lpstr>
      <vt:lpstr>Why use exceptions?</vt:lpstr>
      <vt:lpstr>How to define exceptions</vt:lpstr>
      <vt:lpstr>Exercise</vt:lpstr>
      <vt:lpstr>Linked Lists</vt:lpstr>
      <vt:lpstr>What are linked lists</vt:lpstr>
      <vt:lpstr>Graphic representation of a node in a linked list</vt:lpstr>
      <vt:lpstr>Several nodes in a linked list</vt:lpstr>
      <vt:lpstr>Lets look at an implementation of a linked list</vt:lpstr>
      <vt:lpstr>Another kind of linked list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AMACSS Study Group</dc:title>
  <dc:creator>mohammad mustafa</dc:creator>
  <cp:lastModifiedBy>mohammad mustafa</cp:lastModifiedBy>
  <cp:revision>13</cp:revision>
  <cp:lastPrinted>2017-05-10T02:40:00Z</cp:lastPrinted>
  <dcterms:created xsi:type="dcterms:W3CDTF">2017-05-24T02:10:04Z</dcterms:created>
  <dcterms:modified xsi:type="dcterms:W3CDTF">2017-05-24T04:04:03Z</dcterms:modified>
</cp:coreProperties>
</file>