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541"/>
  </p:normalViewPr>
  <p:slideViewPr>
    <p:cSldViewPr snapToGrid="0" snapToObjects="1">
      <p:cViewPr varScale="1">
        <p:scale>
          <a:sx n="70" d="100"/>
          <a:sy n="70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DA3F7-2AED-C04C-B0AF-23846311641F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8F99-89B5-B945-85E2-FA25E188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4D4C-638E-BB40-914B-D24CBA34875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o.gl/tZnNj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AMACSS Study Group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Linked Lists (again)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92163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 clearer idea of what can be a linked list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1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We can create any node object (heck, we could call it a potato object. But don’t do that.) with the following properties: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- Holds data, or “cargo”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- contains a reference to the next and/or previous node(s)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dirty="0" err="1" smtClean="0">
                <a:latin typeface="Garamond" charset="0"/>
                <a:ea typeface="Garamond" charset="0"/>
                <a:cs typeface="Garamond" charset="0"/>
              </a:rPr>
              <a:t>i.e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a pointer to the next and/or previous node(s)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Once we link those nodes together, that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’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 a linked list. Simple as that.</a:t>
            </a:r>
          </a:p>
        </p:txBody>
      </p:sp>
    </p:spTree>
    <p:extLst>
      <p:ext uri="{BB962C8B-B14F-4D97-AF65-F5344CB8AC3E}">
        <p14:creationId xmlns:p14="http://schemas.microsoft.com/office/powerpoint/2010/main" val="3470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6752"/>
            <a:ext cx="10515600" cy="4351338"/>
          </a:xfrm>
        </p:spPr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Last week we talked about doubly linked lists. Let’s go back and look at the implementation</a:t>
            </a:r>
            <a:endParaRPr lang="en-US" sz="48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How to traverse a linked list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1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When traversing a linked list, there are certain things we know that helps us get around.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For example, we know that the head of the list has nothing before it.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We also know that the tail of the list has nothing after it.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From this we can tell that if the next pointer of our node is None, 	then we are at the end of the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Lets see a diagram of this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56907"/>
              </p:ext>
            </p:extLst>
          </p:nvPr>
        </p:nvGraphicFramePr>
        <p:xfrm>
          <a:off x="838200" y="2466542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62697"/>
              </p:ext>
            </p:extLst>
          </p:nvPr>
        </p:nvGraphicFramePr>
        <p:xfrm>
          <a:off x="4847235" y="2466542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32376"/>
              </p:ext>
            </p:extLst>
          </p:nvPr>
        </p:nvGraphicFramePr>
        <p:xfrm>
          <a:off x="8856270" y="2486848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None</a:t>
                      </a:r>
                      <a:endParaRPr lang="en-US" sz="14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310127" y="2684167"/>
            <a:ext cx="1492212" cy="394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41756" y="2684167"/>
            <a:ext cx="1914513" cy="394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56269" y="1187859"/>
            <a:ext cx="294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If we are here, then we know we are at the end of the list</a:t>
            </a:r>
            <a:endParaRPr lang="en-US" sz="2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9417" y="1864968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Head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1381" y="3276124"/>
            <a:ext cx="2435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Current Node</a:t>
            </a:r>
            <a:endParaRPr lang="en-US" sz="32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2339" y="3299551"/>
            <a:ext cx="2945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If we check the .</a:t>
            </a:r>
            <a:r>
              <a:rPr lang="en-US" sz="2000" dirty="0" err="1" smtClean="0">
                <a:latin typeface="Garamond" charset="0"/>
                <a:ea typeface="Garamond" charset="0"/>
                <a:cs typeface="Garamond" charset="0"/>
              </a:rPr>
              <a:t>next.next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value of this Node, we will see that it is None. Therefore this is the second last node in the list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Removing nodes from a linked list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39701"/>
            <a:ext cx="10515600" cy="43211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To remove a node from a linked list we need to do a couple of things: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- remove the pointer to the 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- change the pointer of the previous node to point to the next 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If there is nothing pointing to a node, then it is no longer in our list.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81452"/>
              </p:ext>
            </p:extLst>
          </p:nvPr>
        </p:nvGraphicFramePr>
        <p:xfrm>
          <a:off x="838200" y="3450214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05237"/>
              </p:ext>
            </p:extLst>
          </p:nvPr>
        </p:nvGraphicFramePr>
        <p:xfrm>
          <a:off x="4847235" y="3450214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73672"/>
              </p:ext>
            </p:extLst>
          </p:nvPr>
        </p:nvGraphicFramePr>
        <p:xfrm>
          <a:off x="8856270" y="3470520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None</a:t>
                      </a:r>
                      <a:endParaRPr lang="en-US" sz="14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310127" y="3667839"/>
            <a:ext cx="1492212" cy="394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941756" y="3667839"/>
            <a:ext cx="1914513" cy="394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02592" y="4473158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Becomes</a:t>
            </a:r>
            <a:endParaRPr lang="en-US" sz="2800" dirty="0"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78401"/>
              </p:ext>
            </p:extLst>
          </p:nvPr>
        </p:nvGraphicFramePr>
        <p:xfrm>
          <a:off x="838200" y="5230046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32745"/>
              </p:ext>
            </p:extLst>
          </p:nvPr>
        </p:nvGraphicFramePr>
        <p:xfrm>
          <a:off x="4847235" y="5230046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89655"/>
              </p:ext>
            </p:extLst>
          </p:nvPr>
        </p:nvGraphicFramePr>
        <p:xfrm>
          <a:off x="8856270" y="5250352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None</a:t>
                      </a:r>
                      <a:endParaRPr lang="en-US" sz="14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6941756" y="5447671"/>
            <a:ext cx="1914513" cy="394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>
            <a:off x="2583872" y="5759536"/>
            <a:ext cx="7024255" cy="849434"/>
          </a:xfrm>
          <a:prstGeom prst="curvedUpArrow">
            <a:avLst>
              <a:gd name="adj1" fmla="val 3109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Try implementing this:</a:t>
            </a:r>
            <a:br>
              <a:rPr lang="en-US" dirty="0" smtClean="0">
                <a:latin typeface="Garamond" charset="0"/>
                <a:ea typeface="Garamond" charset="0"/>
                <a:cs typeface="Garamond" charset="0"/>
              </a:rPr>
            </a:b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remove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a node in a list at a specific index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593" y="4682836"/>
            <a:ext cx="971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Note: A Linked List node class can be found on the website in the week 3 code, just import that if you don’t want to create your own Node class</a:t>
            </a:r>
            <a:endParaRPr lang="en-US" sz="2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671"/>
            <a:ext cx="9144000" cy="349120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Try the following questions for the remainder of thee study group:</a:t>
            </a:r>
            <a:br>
              <a:rPr lang="en-US" sz="3600" dirty="0" smtClean="0">
                <a:latin typeface="Garamond" charset="0"/>
                <a:ea typeface="Garamond" charset="0"/>
                <a:cs typeface="Garamond" charset="0"/>
              </a:rPr>
            </a:br>
            <a:r>
              <a:rPr lang="en-US" sz="3600" dirty="0">
                <a:latin typeface="Garamond" charset="0"/>
                <a:ea typeface="Garamond" charset="0"/>
                <a:cs typeface="Garamond" charset="0"/>
              </a:rPr>
              <a:t/>
            </a:r>
            <a:br>
              <a:rPr lang="en-US" sz="3600" dirty="0">
                <a:latin typeface="Garamond" charset="0"/>
                <a:ea typeface="Garamond" charset="0"/>
                <a:cs typeface="Garamond" charset="0"/>
              </a:rPr>
            </a:br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- find the middle node of the list, and print its data</a:t>
            </a:r>
            <a:br>
              <a:rPr lang="en-US" sz="3600" dirty="0" smtClean="0">
                <a:latin typeface="Garamond" charset="0"/>
                <a:ea typeface="Garamond" charset="0"/>
                <a:cs typeface="Garamond" charset="0"/>
              </a:rPr>
            </a:br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- find the second last node of the list, and print its data</a:t>
            </a:r>
            <a:br>
              <a:rPr lang="en-US" sz="3600" dirty="0" smtClean="0">
                <a:latin typeface="Garamond" charset="0"/>
                <a:ea typeface="Garamond" charset="0"/>
                <a:cs typeface="Garamond" charset="0"/>
              </a:rPr>
            </a:br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- remove the head of the list, print the value of the new head</a:t>
            </a:r>
            <a:br>
              <a:rPr lang="en-US" sz="3600" dirty="0" smtClean="0">
                <a:latin typeface="Garamond" charset="0"/>
                <a:ea typeface="Garamond" charset="0"/>
                <a:cs typeface="Garamond" charset="0"/>
              </a:rPr>
            </a:br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- add a node at a specific index</a:t>
            </a:r>
            <a:br>
              <a:rPr lang="en-US" sz="3600" dirty="0" smtClean="0">
                <a:latin typeface="Garamond" charset="0"/>
                <a:ea typeface="Garamond" charset="0"/>
                <a:cs typeface="Garamond" charset="0"/>
              </a:rPr>
            </a:br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- add a node to the end of list, print the entire list</a:t>
            </a:r>
            <a:endParaRPr lang="en-US" sz="36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593" y="4391890"/>
            <a:ext cx="9713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Note: A Linked List node class can be found on the website in the week 3 code, just import that if you don’t want to create your own Node class</a:t>
            </a:r>
          </a:p>
          <a:p>
            <a:endParaRPr lang="en-US" sz="2400" dirty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Please leave feedback at 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  <a:hlinkClick r:id="rId3"/>
              </a:rPr>
              <a:t>https://</a:t>
            </a:r>
            <a:r>
              <a:rPr lang="en-US" sz="2400" dirty="0" err="1">
                <a:latin typeface="Garamond" charset="0"/>
                <a:ea typeface="Garamond" charset="0"/>
                <a:cs typeface="Garamond" charset="0"/>
                <a:hlinkClick r:id="rId3"/>
              </a:rPr>
              <a:t>goo.gl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  <a:hlinkClick r:id="rId3"/>
              </a:rPr>
              <a:t>/tZnNj0</a:t>
            </a:r>
            <a:endParaRPr lang="en-US" sz="2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8 FSG" id="{DB77ED1D-0047-2E40-839B-F3B6A8095DCC}" vid="{52A864D9-947E-4C43-A573-36E29BD16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362</Words>
  <Application>Microsoft Macintosh PowerPoint</Application>
  <PresentationFormat>Widescreen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Garamond</vt:lpstr>
      <vt:lpstr>Menlo</vt:lpstr>
      <vt:lpstr>Arial</vt:lpstr>
      <vt:lpstr>Office Theme</vt:lpstr>
      <vt:lpstr>AMACSS Study Group</vt:lpstr>
      <vt:lpstr>A clearer idea of what can be a linked list</vt:lpstr>
      <vt:lpstr>PowerPoint Presentation</vt:lpstr>
      <vt:lpstr>How to traverse a linked list</vt:lpstr>
      <vt:lpstr>PowerPoint Presentation</vt:lpstr>
      <vt:lpstr>Removing nodes from a linked list</vt:lpstr>
      <vt:lpstr>Try implementing this: remove a node in a list at a specific index</vt:lpstr>
      <vt:lpstr>Try the following questions for the remainder of thee study group:  - find the middle node of the list, and print its data - find the second last node of the list, and print its data - remove the head of the list, print the value of the new head - add a node at a specific index - add a node to the end of list, print the entire list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AMACSS Study Group</dc:title>
  <dc:creator>mohammad mustafa</dc:creator>
  <cp:lastModifiedBy>mohammad mustafa</cp:lastModifiedBy>
  <cp:revision>20</cp:revision>
  <cp:lastPrinted>2017-05-31T21:17:56Z</cp:lastPrinted>
  <dcterms:created xsi:type="dcterms:W3CDTF">2017-05-30T20:03:26Z</dcterms:created>
  <dcterms:modified xsi:type="dcterms:W3CDTF">2017-05-31T23:30:25Z</dcterms:modified>
</cp:coreProperties>
</file>