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5" r:id="rId4"/>
    <p:sldId id="266" r:id="rId5"/>
    <p:sldId id="263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94541"/>
  </p:normalViewPr>
  <p:slideViewPr>
    <p:cSldViewPr snapToGrid="0" snapToObjects="1">
      <p:cViewPr varScale="1">
        <p:scale>
          <a:sx n="70" d="100"/>
          <a:sy n="70" d="100"/>
        </p:scale>
        <p:origin x="18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DA3F7-2AED-C04C-B0AF-23846311641F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28F99-89B5-B945-85E2-FA25E1887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77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isinstance</a:t>
            </a:r>
            <a:r>
              <a:rPr lang="en-US" baseline="0" dirty="0" smtClean="0"/>
              <a:t>() to check if something is of a certain type</a:t>
            </a:r>
          </a:p>
          <a:p>
            <a:r>
              <a:rPr lang="en-US" baseline="0" dirty="0" smtClean="0"/>
              <a:t>Classes are created using </a:t>
            </a:r>
            <a:r>
              <a:rPr lang="en-US" baseline="0" dirty="0" err="1" smtClean="0"/>
              <a:t>camelCase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8F99-89B5-B945-85E2-FA25E18874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3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isinstance</a:t>
            </a:r>
            <a:r>
              <a:rPr lang="en-US" baseline="0" dirty="0" smtClean="0"/>
              <a:t>() to check if something is of a certain type</a:t>
            </a:r>
          </a:p>
          <a:p>
            <a:r>
              <a:rPr lang="en-US" baseline="0" dirty="0" smtClean="0"/>
              <a:t>Classes are created using </a:t>
            </a:r>
            <a:r>
              <a:rPr lang="en-US" baseline="0" dirty="0" err="1" smtClean="0"/>
              <a:t>camelCase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8F99-89B5-B945-85E2-FA25E18874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4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isinstance</a:t>
            </a:r>
            <a:r>
              <a:rPr lang="en-US" baseline="0" dirty="0" smtClean="0"/>
              <a:t>() to check if something is of a certain type</a:t>
            </a:r>
          </a:p>
          <a:p>
            <a:r>
              <a:rPr lang="en-US" baseline="0" dirty="0" smtClean="0"/>
              <a:t>Classes are created using </a:t>
            </a:r>
            <a:r>
              <a:rPr lang="en-US" baseline="0" dirty="0" err="1" smtClean="0"/>
              <a:t>camelCase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8F99-89B5-B945-85E2-FA25E18874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12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isinstance</a:t>
            </a:r>
            <a:r>
              <a:rPr lang="en-US" baseline="0" dirty="0" smtClean="0"/>
              <a:t>() to check if something is of a certain type</a:t>
            </a:r>
          </a:p>
          <a:p>
            <a:r>
              <a:rPr lang="en-US" baseline="0" dirty="0" smtClean="0"/>
              <a:t>Classes are created using </a:t>
            </a:r>
            <a:r>
              <a:rPr lang="en-US" baseline="0" dirty="0" err="1" smtClean="0"/>
              <a:t>camelCase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8F99-89B5-B945-85E2-FA25E18874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61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isinstance</a:t>
            </a:r>
            <a:r>
              <a:rPr lang="en-US" baseline="0" dirty="0" smtClean="0"/>
              <a:t>() to check if something is of a certain type</a:t>
            </a:r>
          </a:p>
          <a:p>
            <a:r>
              <a:rPr lang="en-US" baseline="0" dirty="0" smtClean="0"/>
              <a:t>Classes are created using </a:t>
            </a:r>
            <a:r>
              <a:rPr lang="en-US" baseline="0" dirty="0" err="1" smtClean="0"/>
              <a:t>camelCase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8F99-89B5-B945-85E2-FA25E18874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63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isinstance</a:t>
            </a:r>
            <a:r>
              <a:rPr lang="en-US" baseline="0" dirty="0" smtClean="0"/>
              <a:t>() to check if something is of a certain type</a:t>
            </a:r>
          </a:p>
          <a:p>
            <a:r>
              <a:rPr lang="en-US" baseline="0" dirty="0" smtClean="0"/>
              <a:t>Classes are created using </a:t>
            </a:r>
            <a:r>
              <a:rPr lang="en-US" baseline="0" dirty="0" err="1" smtClean="0"/>
              <a:t>camelCase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8F99-89B5-B945-85E2-FA25E18874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0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4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9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8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7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6/1/17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5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3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6/1/17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5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6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4D4C-638E-BB40-914B-D24CBA34875A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0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E4D4C-638E-BB40-914B-D24CBA34875A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F1A62-07AF-CC40-9A92-0CD676007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9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AMACSS 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Seminar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Term Test 1 Review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792163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2834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Possible topics on the term test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11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ADT’s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Designing an ADT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Coding an ADT from a </a:t>
            </a:r>
            <a:r>
              <a:rPr lang="en-US" dirty="0" err="1" smtClean="0">
                <a:latin typeface="Garamond" charset="0"/>
                <a:ea typeface="Garamond" charset="0"/>
                <a:cs typeface="Garamond" charset="0"/>
              </a:rPr>
              <a:t>docstring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Writing a </a:t>
            </a:r>
            <a:r>
              <a:rPr lang="en-US" dirty="0" err="1" smtClean="0">
                <a:latin typeface="Garamond" charset="0"/>
                <a:ea typeface="Garamond" charset="0"/>
                <a:cs typeface="Garamond" charset="0"/>
              </a:rPr>
              <a:t>docstring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 for an ADT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Containers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Manipulating containers to achieve a certain goal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Linked Lists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Operations on linked lists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err="1" smtClean="0">
                <a:latin typeface="Garamond" charset="0"/>
                <a:ea typeface="Garamond" charset="0"/>
                <a:cs typeface="Garamond" charset="0"/>
              </a:rPr>
              <a:t>Blackbox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 testing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Testing an ADT without knowing how it’s implemented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6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2834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Making a stack out of queues, and vice versa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58496" y="1718397"/>
            <a:ext cx="4475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Garamond" charset="0"/>
                <a:ea typeface="Garamond" charset="0"/>
                <a:cs typeface="Garamond" charset="0"/>
              </a:rPr>
              <a:t>1 Stack = 2 Queues</a:t>
            </a:r>
            <a:endParaRPr lang="en-US" sz="4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3864" y="3813401"/>
            <a:ext cx="6004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Garamond" charset="0"/>
                <a:ea typeface="Garamond" charset="0"/>
                <a:cs typeface="Garamond" charset="0"/>
              </a:rPr>
              <a:t>How? Well let’s take a look</a:t>
            </a:r>
            <a:r>
              <a:rPr lang="mr-IN" sz="4000" dirty="0" smtClean="0">
                <a:latin typeface="Garamond" charset="0"/>
                <a:ea typeface="Garamond" charset="0"/>
                <a:cs typeface="Garamond" charset="0"/>
              </a:rPr>
              <a:t>…</a:t>
            </a:r>
            <a:endParaRPr lang="en-US" sz="4000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87838"/>
            <a:ext cx="10515600" cy="1325563"/>
          </a:xfrm>
        </p:spPr>
        <p:txBody>
          <a:bodyPr anchor="ctr"/>
          <a:lstStyle/>
          <a:p>
            <a:pPr algn="ctr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Try to make a Queue out of stacks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8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7036"/>
            <a:ext cx="10515600" cy="806739"/>
          </a:xfrm>
        </p:spPr>
        <p:txBody>
          <a:bodyPr anchor="ctr">
            <a:normAutofit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>
                <a:latin typeface="Garamond" charset="0"/>
                <a:ea typeface="Garamond" charset="0"/>
                <a:cs typeface="Garamond" charset="0"/>
              </a:rPr>
              <a:t>Try the following question</a:t>
            </a:r>
            <a:endParaRPr lang="en-US" sz="4800" dirty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1601354"/>
            <a:ext cx="88900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7036"/>
            <a:ext cx="10515600" cy="806739"/>
          </a:xfrm>
        </p:spPr>
        <p:txBody>
          <a:bodyPr anchor="ctr">
            <a:normAutofit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>
                <a:latin typeface="Garamond" charset="0"/>
                <a:ea typeface="Garamond" charset="0"/>
                <a:cs typeface="Garamond" charset="0"/>
              </a:rPr>
              <a:t>Try the following question</a:t>
            </a:r>
            <a:endParaRPr lang="en-US" sz="4800" dirty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053" y="1609344"/>
            <a:ext cx="8852294" cy="297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3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62000"/>
            <a:ext cx="10515600" cy="2109216"/>
          </a:xfrm>
        </p:spPr>
        <p:txBody>
          <a:bodyPr anchor="ctr">
            <a:normAutofit fontScale="775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>
                <a:latin typeface="Garamond" charset="0"/>
                <a:ea typeface="Garamond" charset="0"/>
                <a:cs typeface="Garamond" charset="0"/>
              </a:rPr>
              <a:t>Write </a:t>
            </a:r>
            <a:r>
              <a:rPr lang="en-US" sz="4800" dirty="0" err="1" smtClean="0">
                <a:latin typeface="Garamond" charset="0"/>
                <a:ea typeface="Garamond" charset="0"/>
                <a:cs typeface="Garamond" charset="0"/>
              </a:rPr>
              <a:t>testcases</a:t>
            </a:r>
            <a:r>
              <a:rPr lang="en-US" sz="4800" dirty="0" smtClean="0">
                <a:latin typeface="Garamond" charset="0"/>
                <a:ea typeface="Garamond" charset="0"/>
                <a:cs typeface="Garamond" charset="0"/>
              </a:rPr>
              <a:t> for your </a:t>
            </a:r>
            <a:r>
              <a:rPr lang="en-US" sz="4800" dirty="0" err="1" smtClean="0">
                <a:latin typeface="Garamond" charset="0"/>
                <a:ea typeface="Garamond" charset="0"/>
                <a:cs typeface="Garamond" charset="0"/>
              </a:rPr>
              <a:t>banana_verify</a:t>
            </a:r>
            <a:r>
              <a:rPr lang="en-US" sz="4800" dirty="0" smtClean="0">
                <a:latin typeface="Garamond" charset="0"/>
                <a:ea typeface="Garamond" charset="0"/>
                <a:cs typeface="Garamond" charset="0"/>
              </a:rPr>
              <a:t> function from exercise 2. These </a:t>
            </a:r>
            <a:r>
              <a:rPr lang="en-US" sz="4800" dirty="0" err="1" smtClean="0">
                <a:latin typeface="Garamond" charset="0"/>
                <a:ea typeface="Garamond" charset="0"/>
                <a:cs typeface="Garamond" charset="0"/>
              </a:rPr>
              <a:t>testcases</a:t>
            </a:r>
            <a:r>
              <a:rPr lang="en-US" sz="4800" dirty="0" smtClean="0">
                <a:latin typeface="Garamond" charset="0"/>
                <a:ea typeface="Garamond" charset="0"/>
                <a:cs typeface="Garamond" charset="0"/>
              </a:rPr>
              <a:t> don’t need to be written in </a:t>
            </a:r>
            <a:r>
              <a:rPr lang="en-US" sz="4800" dirty="0" err="1" smtClean="0">
                <a:latin typeface="Garamond" charset="0"/>
                <a:ea typeface="Garamond" charset="0"/>
                <a:cs typeface="Garamond" charset="0"/>
              </a:rPr>
              <a:t>unittest</a:t>
            </a:r>
            <a:r>
              <a:rPr lang="en-US" sz="4800" dirty="0" smtClean="0">
                <a:latin typeface="Garamond" charset="0"/>
                <a:ea typeface="Garamond" charset="0"/>
                <a:cs typeface="Garamond" charset="0"/>
              </a:rPr>
              <a:t> format, but the assertions should be written in proper assertion format. </a:t>
            </a:r>
            <a:r>
              <a:rPr lang="en-US" sz="4800" dirty="0" err="1" smtClean="0">
                <a:latin typeface="Garamond" charset="0"/>
                <a:ea typeface="Garamond" charset="0"/>
                <a:cs typeface="Garamond" charset="0"/>
              </a:rPr>
              <a:t>i.e</a:t>
            </a:r>
            <a:r>
              <a:rPr lang="en-US" sz="4800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4800" dirty="0" err="1" smtClean="0">
                <a:latin typeface="Garamond" charset="0"/>
                <a:ea typeface="Garamond" charset="0"/>
                <a:cs typeface="Garamond" charset="0"/>
              </a:rPr>
              <a:t>assertEqual</a:t>
            </a:r>
            <a:r>
              <a:rPr lang="en-US" sz="4800" dirty="0" smtClean="0">
                <a:latin typeface="Garamond" charset="0"/>
                <a:ea typeface="Garamond" charset="0"/>
                <a:cs typeface="Garamond" charset="0"/>
              </a:rPr>
              <a:t>, etc.</a:t>
            </a:r>
            <a:endParaRPr lang="en-US" sz="48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7008" y="2871216"/>
            <a:ext cx="95646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Garamond" charset="0"/>
                <a:ea typeface="Garamond" charset="0"/>
                <a:cs typeface="Garamond" charset="0"/>
              </a:rPr>
              <a:t>Your </a:t>
            </a:r>
            <a:r>
              <a:rPr lang="en-US" sz="3200" dirty="0" err="1" smtClean="0">
                <a:latin typeface="Garamond" charset="0"/>
                <a:ea typeface="Garamond" charset="0"/>
                <a:cs typeface="Garamond" charset="0"/>
              </a:rPr>
              <a:t>testcases</a:t>
            </a:r>
            <a:r>
              <a:rPr lang="en-US" sz="3200" dirty="0" smtClean="0">
                <a:latin typeface="Garamond" charset="0"/>
                <a:ea typeface="Garamond" charset="0"/>
                <a:cs typeface="Garamond" charset="0"/>
              </a:rPr>
              <a:t> should include examples where:</a:t>
            </a:r>
          </a:p>
          <a:p>
            <a:r>
              <a:rPr lang="en-US" sz="3200" dirty="0" smtClean="0">
                <a:latin typeface="Garamond" charset="0"/>
                <a:ea typeface="Garamond" charset="0"/>
                <a:cs typeface="Garamond" charset="0"/>
              </a:rPr>
              <a:t>- To many letters in source or goal</a:t>
            </a:r>
          </a:p>
          <a:p>
            <a:pPr marL="285750" indent="-285750">
              <a:buFontTx/>
              <a:buChar char="-"/>
            </a:pPr>
            <a:r>
              <a:rPr lang="en-US" sz="3200" dirty="0" smtClean="0">
                <a:latin typeface="Garamond" charset="0"/>
                <a:ea typeface="Garamond" charset="0"/>
                <a:cs typeface="Garamond" charset="0"/>
              </a:rPr>
              <a:t>More gets than puts</a:t>
            </a:r>
          </a:p>
          <a:p>
            <a:pPr marL="285750" indent="-285750">
              <a:buFontTx/>
              <a:buChar char="-"/>
            </a:pPr>
            <a:r>
              <a:rPr lang="en-US" sz="3200" dirty="0" smtClean="0">
                <a:latin typeface="Garamond" charset="0"/>
                <a:ea typeface="Garamond" charset="0"/>
                <a:cs typeface="Garamond" charset="0"/>
              </a:rPr>
              <a:t>Too many moves</a:t>
            </a:r>
          </a:p>
          <a:p>
            <a:pPr marL="285750" indent="-285750">
              <a:buFontTx/>
              <a:buChar char="-"/>
            </a:pPr>
            <a:r>
              <a:rPr lang="en-US" sz="3200" dirty="0" smtClean="0">
                <a:latin typeface="Garamond" charset="0"/>
                <a:ea typeface="Garamond" charset="0"/>
                <a:cs typeface="Garamond" charset="0"/>
              </a:rPr>
              <a:t>Too little moves</a:t>
            </a:r>
            <a:endParaRPr lang="en-US" sz="3200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94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8 FSG" id="{DB77ED1D-0047-2E40-839B-F3B6A8095DCC}" vid="{52A864D9-947E-4C43-A573-36E29BD167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A48 FSG</Template>
  <TotalTime>327</TotalTime>
  <Words>261</Words>
  <Application>Microsoft Macintosh PowerPoint</Application>
  <PresentationFormat>Widescreen</PresentationFormat>
  <Paragraphs>43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Garamond</vt:lpstr>
      <vt:lpstr>Arial</vt:lpstr>
      <vt:lpstr>Office Theme</vt:lpstr>
      <vt:lpstr>AMACSS Seminar</vt:lpstr>
      <vt:lpstr>Possible topics on the term test</vt:lpstr>
      <vt:lpstr>Making a stack out of queues, and vice versa</vt:lpstr>
      <vt:lpstr>Try to make a Queue out of stacks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AMACSS Seminar</dc:title>
  <dc:creator>mohammad mustafa</dc:creator>
  <cp:lastModifiedBy>mohammad mustafa</cp:lastModifiedBy>
  <cp:revision>10</cp:revision>
  <cp:lastPrinted>2017-05-10T02:40:00Z</cp:lastPrinted>
  <dcterms:created xsi:type="dcterms:W3CDTF">2017-06-01T16:26:41Z</dcterms:created>
  <dcterms:modified xsi:type="dcterms:W3CDTF">2017-06-01T21:53:54Z</dcterms:modified>
</cp:coreProperties>
</file>