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Budget and Vote Average by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Budget and Revenue by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and Popularity by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Original Language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9791adb-76d3-4daf-96a7-c143d478464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9974d77102249c7" /><Relationship Type="http://schemas.openxmlformats.org/officeDocument/2006/relationships/slideLayout" Target="/ppt/slideLayouts/slideLayout8.xml" Id="Rd4c60e502dd54d9f" /><Relationship Type="http://schemas.openxmlformats.org/officeDocument/2006/relationships/hyperlink" Target="https://app.powerbi.com/groups/me/reports/c9791adb-76d3-4daf-96a7-c143d4784640/?pbi_source=PowerPoint" TargetMode="External" Id="RelId0" /><Relationship Type="http://schemas.openxmlformats.org/officeDocument/2006/relationships/image" Target="/ppt/media/image4.png" Id="imgId9175707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Movies Budget and Revenue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8/17/2023 1:44:46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8/17/2023 1:42:59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udget and Vote Average by Title ,Budget and Revenue by Title ,Revenue and Popularity by Title ,Revenue by Original Langu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7570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