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2453-6EE6-4F46-B585-648FE017336A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406B-FD84-4837-97FC-B8766B588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15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E2453-6EE6-4F46-B585-648FE017336A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F406B-FD84-4837-97FC-B8766B588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29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4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2000">
        <p14:flythrough dir="out" hasBounce="1"/>
      </p:transition>
    </mc:Choice>
    <mc:Fallback xmlns="">
      <p:transition spd="slow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TABLE OF CONTENT</a:t>
            </a:r>
            <a:endParaRPr lang="en-US" u="sng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68453"/>
      </p:ext>
    </p:extLst>
  </p:cSld>
  <p:clrMapOvr>
    <a:masterClrMapping/>
  </p:clrMapOvr>
  <p:transition spd="slow" advTm="2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1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PICKUP PERSON MODULE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56623"/>
      </p:ext>
    </p:extLst>
  </p:cSld>
  <p:clrMapOvr>
    <a:masterClrMapping/>
  </p:clrMapOvr>
  <p:transition spd="slow" advTm="2000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USER MODULE</a:t>
            </a:r>
            <a:endParaRPr lang="en-US" sz="24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52331"/>
      </p:ext>
    </p:extLst>
  </p:cSld>
  <p:clrMapOvr>
    <a:masterClrMapping/>
  </p:clrMapOvr>
  <p:transition spd="slow" advTm="2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 MODULE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92168"/>
      </p:ext>
    </p:extLst>
  </p:cSld>
  <p:clrMapOvr>
    <a:masterClrMapping/>
  </p:clrMapOvr>
  <p:transition spd="slow" advTm="2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05658"/>
      </p:ext>
    </p:extLst>
  </p:cSld>
  <p:clrMapOvr>
    <a:masterClrMapping/>
  </p:clrMapOvr>
  <p:transition spd="slow" advTm="2000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3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20000">
        <p14:flythrough hasBounce="1"/>
      </p:transition>
    </mc:Choice>
    <mc:Fallback xmlns="">
      <p:transition spd="slow" advTm="20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</Words>
  <Application>Microsoft Office PowerPoint</Application>
  <PresentationFormat>On-screen Show (16:9)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TABLE OF CONTENT</vt:lpstr>
      <vt:lpstr>PowerPoint Presentation</vt:lpstr>
      <vt:lpstr>PICKUP PERSON MODULE</vt:lpstr>
      <vt:lpstr>USER MODULE</vt:lpstr>
      <vt:lpstr>ADMIN MODULE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Noman</dc:creator>
  <cp:lastModifiedBy>Mohammad Noman</cp:lastModifiedBy>
  <cp:revision>4</cp:revision>
  <dcterms:created xsi:type="dcterms:W3CDTF">2020-04-07T07:32:58Z</dcterms:created>
  <dcterms:modified xsi:type="dcterms:W3CDTF">2020-10-26T09:33:24Z</dcterms:modified>
  <cp:contentStatus/>
</cp:coreProperties>
</file>