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60B8-F535-FDCB-5C57-E8B402C7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86640-066A-649A-E159-298DDD02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73D1-1F33-32EF-5EEA-CD3AC74F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167D-6DFD-A546-9668-D5EB55D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5C6-A758-E8D3-FB68-1B946A66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F50-097B-E754-EE1A-2141A9B3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E07EC-0C1A-A798-C940-2DC83398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FAF1-BCF0-4B60-6AD5-6692201F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98DD-0E05-3C8E-9551-FE079691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2E36-717C-A8BB-6122-E0D91F24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5B97-B63C-CDE2-6CC9-CD835169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F92F4-9BF2-3404-A149-F39A1A09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89CA-26D8-60F1-A173-AD22255D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6BD7-2E6E-DC41-E869-E72FE5AB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4EF-8563-B9CD-60DF-0122FF60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1533-CD55-6C10-C16B-195B3707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5167-1BFC-A7B5-8F90-442A2208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A5F4-BB18-3323-B3BF-4B85220B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AEA5-FEAF-7D54-1C16-0CF5A249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96BA-9526-C961-AA02-FE68808A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9FA1-433D-11B2-1E25-C5E0EEF7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72B1-80CC-3A3A-0158-6065B923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91BB-1B4C-38D7-2964-2F20833A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E0E0-0C4F-32FD-778F-BDA5283A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CABA-1571-819E-36EA-1D154FC8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9C19-4476-E3EC-E83B-9F1997B3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B41C-52C0-6467-6E52-0134C07E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95997-7EB4-B6E3-0C44-CC9DC6FB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CA2F-4613-DC6F-E975-C991414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B380-006D-0BD1-527E-8E344E90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E304-0B46-52BE-AC38-73079363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EAD9-A7D1-07D3-1354-FAE64811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AD85-AFC7-848E-EA2A-73AB51D6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0143-B287-D92D-3355-10A94F3E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34D4-9884-2245-4637-D27EACA6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3123-81F0-446D-A005-7F7B179B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22EC-2DD9-F0AA-04BC-49DB0AAC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54BD-1C5B-203D-7CD5-BD68C550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4CBDA-B72F-5917-6BF0-2AB705C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DFF-D6DD-D3AB-EFB2-5AC213AC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592-7558-20D3-AC8E-1669F0DC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F0A47-8ECF-56AF-9AAA-69D8F6E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5ED01-AB47-199E-8351-02AA009F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4A557-2806-DF6F-DE0C-3C7E5F83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5F91-B672-C863-D90E-8B984610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4192-1C47-A794-C82A-ED3B1363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7E9D-C250-0E0A-CE48-D2BBE856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66AB-E1CF-B019-495C-A8B31A91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F192-4352-4010-0541-4DE0FDFE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2A8F2-B84B-A1CE-3E56-F9D35448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6F94-ECA6-A08F-1928-D1441155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AA3D-A9AF-453D-04C1-0F03FEF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186A-41D8-2807-7CD9-46F5034A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71FFC-C175-7BF4-8B16-A8652537A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AA7F-B45D-5205-94A1-C119728D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976-B141-A34C-EC9A-11ED3B02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EB5B-6ABF-EA39-068C-C6727E9B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E7C0-5CEF-CABD-7F65-BC0F667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AF39B-AD20-BA6B-8D90-AF8E39D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98EC-0876-A76F-8DAF-651B324E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569A-7FF9-4204-44DC-CAFC41CE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6665B-8E06-4DF6-89AC-3BF354B02F6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5D60-8ECA-A0A5-1065-940D9078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DF7F-B21F-FB2A-8E69-775360C84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F849C-6140-43E7-90E5-E4189BC8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1801-5C6C-B649-267D-8D3A48DD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Mohammad opal</a:t>
            </a:r>
            <a:br>
              <a:rPr lang="en-US" sz="3200" dirty="0"/>
            </a:br>
            <a:r>
              <a:rPr lang="en-US" sz="3200" dirty="0"/>
              <a:t>CIS 476 Term Project</a:t>
            </a:r>
            <a:br>
              <a:rPr lang="en-US" sz="3200" dirty="0"/>
            </a:br>
            <a:r>
              <a:rPr lang="en-US" sz="3200" dirty="0"/>
              <a:t>12/4/2024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51A6A-BB9A-1300-D943-135DE37D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Password management software “</a:t>
            </a:r>
            <a:r>
              <a:rPr lang="en-US" dirty="0" err="1"/>
              <a:t>MyPass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2074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2CFC-1420-EB7E-0741-57EF3F8B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timeout: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ADE29788-6B8F-9D74-3E8D-8289A03F95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16761"/>
            <a:ext cx="7225748" cy="46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36BD-BC28-7BAB-2DC3-EBE0217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List: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1C4380CD-88D3-2C4A-5640-D7934300BB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85142"/>
            <a:ext cx="7225748" cy="32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E4790-2833-5ED4-CFD6-30222A62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Data:</a:t>
            </a: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AC0A25AA-2BE7-6BD2-B42C-59C398A765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407" y="467208"/>
            <a:ext cx="427978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2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34F50-97BA-C83F-25E5-87339507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Edit data: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B71C0455-F551-F6AA-A696-3E20329696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00" y="467208"/>
            <a:ext cx="463520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4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D7DE7-195B-F76F-D3A9-A2758173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code: Model Class: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7594F775-5C2F-E676-54EA-7B7BCBA6C7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745" y="467208"/>
            <a:ext cx="448711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7FB17-34FE-694F-B343-C0558A3B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Controller Class: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4CB4D4ED-6582-3337-843C-6C09AD7B0C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86740"/>
            <a:ext cx="5608320" cy="54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90053-A0CC-77BE-DC5D-93766A93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DB: File data table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D939FD6F-5270-DE64-103D-21252AAEFD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99445"/>
            <a:ext cx="11327549" cy="1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2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355FA-1A50-7DFD-5774-2CC56971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Diagram:</a:t>
            </a:r>
          </a:p>
        </p:txBody>
      </p:sp>
      <p:pic>
        <p:nvPicPr>
          <p:cNvPr id="4" name="Content Placeholder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6FBB25C-B1A1-9972-9B20-EEB6C40F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493540"/>
            <a:ext cx="7225748" cy="58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1B9AA-B4D3-6807-EFF6-D63485DE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page: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09943E80-60D9-FD16-14FD-A110156B20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25147"/>
            <a:ext cx="7225748" cy="4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E8AD5-5805-AC5D-6442-AFC5A670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Register: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UI: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7D7CD6C7-A716-A1C1-2819-D5ED8A4F1F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622" y="467208"/>
            <a:ext cx="555336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7A30-FC94-BD62-C0C6-1170D70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Table Structure:</a:t>
            </a: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8ED22C25-ADB3-26CA-BE7C-6B1F6E488F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57400"/>
            <a:ext cx="7225748" cy="31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5B21-66B7-C426-6F06-361B774B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Data Table: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80A47FE7-85DC-69A4-9C09-99C1FD75DA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753431"/>
            <a:ext cx="11327549" cy="8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11D16-9501-D0DF-07CE-29981A64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Password pattern: using </a:t>
            </a:r>
            <a:r>
              <a:rPr lang="en-US" sz="4000" dirty="0" err="1">
                <a:solidFill>
                  <a:srgbClr val="FFFFFF"/>
                </a:solidFill>
              </a:rPr>
              <a:t>javascript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64782D6F-FA3B-4C34-BFCF-0CB1D554E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674" y="1928621"/>
            <a:ext cx="5421442" cy="4007411"/>
          </a:xfrm>
          <a:prstGeom prst="rect">
            <a:avLst/>
          </a:prstGeom>
        </p:spPr>
      </p:pic>
      <p:pic>
        <p:nvPicPr>
          <p:cNvPr id="4" name="image5.png">
            <a:extLst>
              <a:ext uri="{FF2B5EF4-FFF2-40B4-BE49-F238E27FC236}">
                <a16:creationId xmlns:a16="http://schemas.microsoft.com/office/drawing/2014/main" id="{CFBF1CD4-9AEE-82BB-12AB-5025724099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714" y="1730135"/>
            <a:ext cx="4695246" cy="47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64A64-48B8-CAF2-47D9-DAB327FF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PHP Code:</a:t>
            </a:r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7662595D-A0F8-8DFD-D3F7-6112005C1C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2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3D7C5-5F88-133A-CF9B-B92ED2AF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Login: 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0791B21-64A1-D2FA-56AB-BAD475BA96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339" y="467208"/>
            <a:ext cx="720192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FE7DE-3366-5B2D-3B8C-8B79AF39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code:</a:t>
            </a:r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0604231C-C470-D471-AE7C-01B243AC9A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31595"/>
            <a:ext cx="7225748" cy="35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Mohammad opal CIS 476 Term Project 12/4/2024</vt:lpstr>
      <vt:lpstr>Home page:</vt:lpstr>
      <vt:lpstr>Register: UI:</vt:lpstr>
      <vt:lpstr>User Table Structure:</vt:lpstr>
      <vt:lpstr>User Data Table: </vt:lpstr>
      <vt:lpstr>Password pattern: using javascript</vt:lpstr>
      <vt:lpstr>PHP Code:</vt:lpstr>
      <vt:lpstr>Login: </vt:lpstr>
      <vt:lpstr>Source code:</vt:lpstr>
      <vt:lpstr>Login timeout:</vt:lpstr>
      <vt:lpstr>Data List:</vt:lpstr>
      <vt:lpstr>Add Data:</vt:lpstr>
      <vt:lpstr>Edit data:</vt:lpstr>
      <vt:lpstr>Source code: Model Class:</vt:lpstr>
      <vt:lpstr>Controller Class:</vt:lpstr>
      <vt:lpstr>DB: File data table</vt:lpstr>
      <vt:lpstr>Class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Opal, Mohammad</dc:creator>
  <cp:lastModifiedBy>Opal, Mohammad</cp:lastModifiedBy>
  <cp:revision>2</cp:revision>
  <dcterms:created xsi:type="dcterms:W3CDTF">2024-12-05T02:18:34Z</dcterms:created>
  <dcterms:modified xsi:type="dcterms:W3CDTF">2024-12-05T02:44:53Z</dcterms:modified>
</cp:coreProperties>
</file>