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-1836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61FD-E165-026B-67BF-F3A33419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251B9-7AB0-9D06-A73D-DF6E3759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404A-EC95-EE63-49FA-918599BB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BBD-2BF1-7270-610E-3119A25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A4C9-96AF-5D01-A8B0-F3B5965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B56-3700-777C-546F-13CD17C9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A4943-DC3C-D828-660F-FF93CFD8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C88A-3F43-2FD8-9138-E1D0B61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2EA6-5AC4-F421-DAD4-FBC756C6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D650-8997-5CEA-DCB7-B9B2697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2E4A3-AB28-C9EE-C988-E31240F4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56C82-93FE-46B5-F1EE-93AD85F7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0277-E00C-2360-A687-D3D65E7A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4F1E-83CF-E3B7-E6EA-ADB2DECA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55CC-CF0C-5AD1-7704-1C867BE2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AF3E-0A8A-2009-AB45-8CBBDB54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57B7-7711-CDAA-9F59-E1ED256E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D335-12F1-D6AC-21B2-0425F060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1546-B3CF-B07A-5019-ACD759B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C40F-8C11-983B-EFFB-BE8C2472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22E9-020D-4AD3-6DBA-A6E17D58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C387-45C2-D3A5-32F5-F36DCE4A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56D2-13AE-F9D3-4C72-92126B19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9E26-4566-26DC-D2A7-B2E64A6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18F0-D943-5368-BA26-A6A8327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F7EC-5009-5B5B-493B-4C52D95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1C34-3521-AB2B-5EFD-361BF70B3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978E-9319-CDC5-DFFD-B076FB5E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5FE1-BAEF-CEAB-4A7C-0E6E8A2F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8EF2-19BE-87A8-C118-40A0947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E305-B6F0-3861-CC66-B59F792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5150-8121-53B7-B2B6-4B1280B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9197-A137-5A7C-049D-0DFE11C4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E62F6-F11F-7E2A-8092-4F51A6CA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3F5E-3F1D-1A8F-66AB-9ECCED1A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F85C4-8406-A45B-B693-EA0C9EAC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A9515-BBAD-FAA3-6637-66B37CF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C96FF-4BF6-17D5-423A-81E14102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DD76-45AB-0C94-122C-A40A178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FCFF-4C6D-742B-5E65-7816F3A5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8C0E-7353-CDD5-5096-8FD6F9D7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07FBF-FC48-1A1B-8EE5-B88F4A3F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FC02E-5519-F0C3-E97B-F7091C91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E4DA-3CF3-D47A-7453-3DABF95F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10FB2-49E8-711A-A647-B3485EB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81A7-4B68-A674-F636-003EF606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57AE-2D27-7187-1040-EE652F04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5A87-3324-F2AD-6ACD-AAA57FEF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8A3A-6C30-CC00-074F-11F06C8F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3885-BAA6-C138-A56F-97946433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C974-7DC5-0ECB-6427-D28B2B94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6B87A-D200-1A21-EB5B-56F7F321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5163-D470-CC9C-8588-D029EBA6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90944-1737-87FD-E0E9-BD8B636A0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9A95-8D1A-86C6-5875-0AB7C15E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92D5-B0D2-FC49-D0EC-4D0C645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B2B9-C10B-E336-4D74-FC8CD672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5357-59D1-C843-8EAA-F0A86E9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044FF-EA5D-01F2-856E-937271FB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19E1-2F7D-84D0-A819-C1653352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7965-832A-A00B-59B5-3299A1D0E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977F-FC19-4339-AF8F-C71B1E36AE4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0C7C-743D-4FDC-35B3-472D747B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FAD7-0368-DC32-175D-061D4829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6BD4-BE86-49C0-8524-3429640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2756F-8FEF-0A08-6FFE-C507EC9E0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b="61274"/>
          <a:stretch/>
        </p:blipFill>
        <p:spPr>
          <a:xfrm>
            <a:off x="855252" y="693349"/>
            <a:ext cx="5277121" cy="171164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A9C5E-502B-8241-BCB8-838027083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</a:blip>
          <a:srcRect l="-379" t="18300" r="51804"/>
          <a:stretch/>
        </p:blipFill>
        <p:spPr>
          <a:xfrm>
            <a:off x="763151" y="2463486"/>
            <a:ext cx="3275281" cy="126513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12A2E-4846-8CF7-F0AA-EE0FA91B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180410" y="2404996"/>
            <a:ext cx="2156338" cy="156618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B9F13-A1C7-505C-8758-238C09153D4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9324329" y="1257172"/>
            <a:ext cx="1906194" cy="124830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D718B-EF78-7208-67E7-A11EBB9EA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</a:blip>
          <a:srcRect l="50594"/>
          <a:stretch/>
        </p:blipFill>
        <p:spPr>
          <a:xfrm>
            <a:off x="5953401" y="1329823"/>
            <a:ext cx="3191955" cy="148373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FAA41-564A-C256-A2B2-E5B60D4A8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63163" b="15485"/>
          <a:stretch/>
        </p:blipFill>
        <p:spPr>
          <a:xfrm>
            <a:off x="4038432" y="2900260"/>
            <a:ext cx="5277121" cy="94372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A26A69-C9B6-45A7-D961-8067909BE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39260" b="44753"/>
          <a:stretch/>
        </p:blipFill>
        <p:spPr>
          <a:xfrm>
            <a:off x="6132373" y="693349"/>
            <a:ext cx="5277121" cy="70660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C1EFB-A1EA-D4D5-B926-43B6CA307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63163"/>
          <a:stretch/>
        </p:blipFill>
        <p:spPr>
          <a:xfrm>
            <a:off x="1582455" y="5282972"/>
            <a:ext cx="5277121" cy="162812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131BC-0540-956C-F0DE-E1723110C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85" t="29625" r="43879" b="18386"/>
          <a:stretch/>
        </p:blipFill>
        <p:spPr>
          <a:xfrm>
            <a:off x="7402819" y="4466443"/>
            <a:ext cx="3843020" cy="1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and person posing for a picture with a valley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A1538042-474A-786E-C81C-8BB03A11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8" t="57864" r="34525" b="11211"/>
          <a:stretch/>
        </p:blipFill>
        <p:spPr>
          <a:xfrm>
            <a:off x="2491740" y="736600"/>
            <a:ext cx="2971800" cy="30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6DB32-D9A2-3632-C216-2BBFBD7A1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5" t="29625" r="43879" b="18386"/>
          <a:stretch/>
        </p:blipFill>
        <p:spPr>
          <a:xfrm>
            <a:off x="888153" y="2059939"/>
            <a:ext cx="3843020" cy="1475741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40C2F68A-43A6-CF65-3636-A9F7A138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857250"/>
            <a:ext cx="5511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Raza</dc:creator>
  <cp:lastModifiedBy>Mohammad Raza</cp:lastModifiedBy>
  <cp:revision>5</cp:revision>
  <dcterms:created xsi:type="dcterms:W3CDTF">2023-03-10T23:54:23Z</dcterms:created>
  <dcterms:modified xsi:type="dcterms:W3CDTF">2023-03-11T04:44:26Z</dcterms:modified>
</cp:coreProperties>
</file>